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handoutMasterIdLst>
    <p:handoutMasterId r:id="rId14"/>
  </p:handoutMasterIdLst>
  <p:sldIdLst>
    <p:sldId id="273" r:id="rId5"/>
    <p:sldId id="289" r:id="rId6"/>
    <p:sldId id="291" r:id="rId7"/>
    <p:sldId id="293" r:id="rId8"/>
    <p:sldId id="294" r:id="rId9"/>
    <p:sldId id="295" r:id="rId10"/>
    <p:sldId id="299" r:id="rId11"/>
    <p:sldId id="300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FF"/>
    <a:srgbClr val="FF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62DC94-637F-49FF-9A45-ECC9F2F67A7E}" v="1" dt="2021-11-26T04:37:50.379"/>
    <p1510:client id="{724B68DD-59F6-6874-69C5-9723BBD0316D}" v="1" dt="2021-11-27T02:08:20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83673" autoAdjust="0"/>
  </p:normalViewPr>
  <p:slideViewPr>
    <p:cSldViewPr snapToGrid="0">
      <p:cViewPr varScale="1">
        <p:scale>
          <a:sx n="56" d="100"/>
          <a:sy n="56" d="100"/>
        </p:scale>
        <p:origin x="12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Đức Duy" userId="S::ndduy160061@ump.edu.vn::26061c06-c2f5-4510-b389-bfe4cafa5db1" providerId="AD" clId="Web-{724B68DD-59F6-6874-69C5-9723BBD0316D}"/>
    <pc:docChg chg="modSld">
      <pc:chgData name="Nguyễn Đức Duy" userId="S::ndduy160061@ump.edu.vn::26061c06-c2f5-4510-b389-bfe4cafa5db1" providerId="AD" clId="Web-{724B68DD-59F6-6874-69C5-9723BBD0316D}" dt="2021-11-27T02:08:20.468" v="0" actId="14100"/>
      <pc:docMkLst>
        <pc:docMk/>
      </pc:docMkLst>
      <pc:sldChg chg="modSp">
        <pc:chgData name="Nguyễn Đức Duy" userId="S::ndduy160061@ump.edu.vn::26061c06-c2f5-4510-b389-bfe4cafa5db1" providerId="AD" clId="Web-{724B68DD-59F6-6874-69C5-9723BBD0316D}" dt="2021-11-27T02:08:20.468" v="0" actId="14100"/>
        <pc:sldMkLst>
          <pc:docMk/>
          <pc:sldMk cId="863165731" sldId="289"/>
        </pc:sldMkLst>
        <pc:picChg chg="mod">
          <ac:chgData name="Nguyễn Đức Duy" userId="S::ndduy160061@ump.edu.vn::26061c06-c2f5-4510-b389-bfe4cafa5db1" providerId="AD" clId="Web-{724B68DD-59F6-6874-69C5-9723BBD0316D}" dt="2021-11-27T02:08:20.468" v="0" actId="14100"/>
          <ac:picMkLst>
            <pc:docMk/>
            <pc:sldMk cId="863165731" sldId="289"/>
            <ac:picMk id="9" creationId="{15DE7DA2-27D5-4F73-88D0-CC75F166EC8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26EAA0-33CA-4A15-8BAB-8220CC91DE74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DD28A4-FA1D-4CD4-95EB-FA2B63DB26BA}">
      <dgm:prSet phldrT="[Text]" phldr="1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  <dgm:t>
        <a:bodyPr/>
        <a:lstStyle/>
        <a:p>
          <a:endParaRPr lang="en-US" dirty="0"/>
        </a:p>
      </dgm:t>
    </dgm:pt>
    <dgm:pt modelId="{C8A57804-055C-49D4-AFE1-FC457ABEFF1A}" type="parTrans" cxnId="{AABFB812-A7A7-4055-9570-C800AE09E473}">
      <dgm:prSet/>
      <dgm:spPr/>
      <dgm:t>
        <a:bodyPr/>
        <a:lstStyle/>
        <a:p>
          <a:endParaRPr lang="en-US"/>
        </a:p>
      </dgm:t>
    </dgm:pt>
    <dgm:pt modelId="{9A0FCCDA-753B-4FD5-B7D5-505FABEF364A}" type="sibTrans" cxnId="{AABFB812-A7A7-4055-9570-C800AE09E473}">
      <dgm:prSet/>
      <dgm:spPr/>
      <dgm:t>
        <a:bodyPr/>
        <a:lstStyle/>
        <a:p>
          <a:endParaRPr lang="en-US"/>
        </a:p>
      </dgm:t>
    </dgm:pt>
    <dgm:pt modelId="{50ACA8B1-91E5-4C34-909B-7E46C7EEFA93}">
      <dgm:prSet phldrT="[Text]"/>
      <dgm:spPr/>
      <dgm:t>
        <a:bodyPr/>
        <a:lstStyle/>
        <a:p>
          <a:r>
            <a:rPr lang="en-US" dirty="0" err="1"/>
            <a:t>Triệu</a:t>
          </a:r>
          <a:r>
            <a:rPr lang="en-US" dirty="0"/>
            <a:t> chứng Ung </a:t>
          </a:r>
          <a:r>
            <a:rPr lang="en-US" dirty="0" err="1"/>
            <a:t>thư</a:t>
          </a:r>
          <a:r>
            <a:rPr lang="en-US" dirty="0"/>
            <a:t> </a:t>
          </a:r>
          <a:r>
            <a:rPr lang="en-US" dirty="0" err="1"/>
            <a:t>vú</a:t>
          </a:r>
          <a:r>
            <a:rPr lang="en-US" dirty="0"/>
            <a:t> ?</a:t>
          </a:r>
        </a:p>
      </dgm:t>
    </dgm:pt>
    <dgm:pt modelId="{A0804D95-95BF-413E-A2C5-D7FD754C94FA}" type="parTrans" cxnId="{B120B772-2CF3-4C0E-BFC1-B562193309DA}">
      <dgm:prSet/>
      <dgm:spPr/>
      <dgm:t>
        <a:bodyPr/>
        <a:lstStyle/>
        <a:p>
          <a:endParaRPr lang="en-US"/>
        </a:p>
      </dgm:t>
    </dgm:pt>
    <dgm:pt modelId="{C40F7007-9ED8-4F2A-A58B-33CC5415F067}" type="sibTrans" cxnId="{B120B772-2CF3-4C0E-BFC1-B562193309DA}">
      <dgm:prSet/>
      <dgm:spPr/>
      <dgm:t>
        <a:bodyPr/>
        <a:lstStyle/>
        <a:p>
          <a:endParaRPr lang="en-US"/>
        </a:p>
      </dgm:t>
    </dgm:pt>
    <dgm:pt modelId="{2140E8DD-6635-401A-B605-A00FEE7E212F}">
      <dgm:prSet phldrT="[Text]"/>
      <dgm:spPr/>
      <dgm:t>
        <a:bodyPr/>
        <a:lstStyle/>
        <a:p>
          <a:r>
            <a:rPr lang="en-US" dirty="0"/>
            <a:t>Bệnh lý </a:t>
          </a:r>
          <a:r>
            <a:rPr lang="en-US" dirty="0" err="1"/>
            <a:t>ngoài</a:t>
          </a:r>
          <a:r>
            <a:rPr lang="en-US" dirty="0"/>
            <a:t> </a:t>
          </a:r>
          <a:r>
            <a:rPr lang="en-US" dirty="0" err="1"/>
            <a:t>Vú</a:t>
          </a:r>
          <a:endParaRPr lang="en-US" dirty="0"/>
        </a:p>
      </dgm:t>
    </dgm:pt>
    <dgm:pt modelId="{6902319A-67E8-4467-9A20-3C497F7B4C25}" type="parTrans" cxnId="{E9CFEDA8-B013-429D-8DB8-F55F506AACCF}">
      <dgm:prSet/>
      <dgm:spPr/>
      <dgm:t>
        <a:bodyPr/>
        <a:lstStyle/>
        <a:p>
          <a:endParaRPr lang="en-US"/>
        </a:p>
      </dgm:t>
    </dgm:pt>
    <dgm:pt modelId="{997EC151-EBA2-4AE2-9150-05E2165295C5}" type="sibTrans" cxnId="{E9CFEDA8-B013-429D-8DB8-F55F506AACCF}">
      <dgm:prSet/>
      <dgm:spPr/>
      <dgm:t>
        <a:bodyPr/>
        <a:lstStyle/>
        <a:p>
          <a:endParaRPr lang="en-US"/>
        </a:p>
      </dgm:t>
    </dgm:pt>
    <dgm:pt modelId="{4E7333C3-293B-4C95-9604-CABAF009CE7F}">
      <dgm:prSet phldrT="[Text]"/>
      <dgm:spPr/>
      <dgm:t>
        <a:bodyPr/>
        <a:lstStyle/>
        <a:p>
          <a:r>
            <a:rPr lang="en-US" dirty="0"/>
            <a:t>Sinh lý do </a:t>
          </a:r>
          <a:r>
            <a:rPr lang="en-US" dirty="0" err="1"/>
            <a:t>nội</a:t>
          </a:r>
          <a:r>
            <a:rPr lang="en-US" dirty="0"/>
            <a:t> </a:t>
          </a:r>
          <a:r>
            <a:rPr lang="en-US" dirty="0" err="1"/>
            <a:t>tiết</a:t>
          </a:r>
          <a:r>
            <a:rPr lang="en-US" dirty="0"/>
            <a:t>  </a:t>
          </a:r>
        </a:p>
      </dgm:t>
    </dgm:pt>
    <dgm:pt modelId="{E7C6E2BC-642A-4E8D-9E42-7CEE919C67B8}" type="parTrans" cxnId="{5F701E86-03C5-4A13-B200-60F1FCE049DC}">
      <dgm:prSet/>
      <dgm:spPr/>
      <dgm:t>
        <a:bodyPr/>
        <a:lstStyle/>
        <a:p>
          <a:endParaRPr lang="en-US"/>
        </a:p>
      </dgm:t>
    </dgm:pt>
    <dgm:pt modelId="{F517EFAD-B80F-4F7B-97FE-A345E2EF70DE}" type="sibTrans" cxnId="{5F701E86-03C5-4A13-B200-60F1FCE049DC}">
      <dgm:prSet/>
      <dgm:spPr/>
      <dgm:t>
        <a:bodyPr/>
        <a:lstStyle/>
        <a:p>
          <a:endParaRPr lang="en-US"/>
        </a:p>
      </dgm:t>
    </dgm:pt>
    <dgm:pt modelId="{D0D72663-9AF7-4F1F-853D-D0818F17DCED}" type="pres">
      <dgm:prSet presAssocID="{CD26EAA0-33CA-4A15-8BAB-8220CC91DE74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3BF16FBC-F931-4F9C-9EA7-2050E4978E97}" type="pres">
      <dgm:prSet presAssocID="{CBDD28A4-FA1D-4CD4-95EB-FA2B63DB26BA}" presName="Parent" presStyleLbl="node1" presStyleIdx="0" presStyleCnt="2" custLinFactNeighborX="-5762">
        <dgm:presLayoutVars>
          <dgm:chMax val="4"/>
          <dgm:chPref val="3"/>
        </dgm:presLayoutVars>
      </dgm:prSet>
      <dgm:spPr/>
    </dgm:pt>
    <dgm:pt modelId="{ECCEFEB6-F242-4B0B-8C1C-FA6EC94EDF76}" type="pres">
      <dgm:prSet presAssocID="{50ACA8B1-91E5-4C34-909B-7E46C7EEFA93}" presName="Accent" presStyleLbl="node1" presStyleIdx="1" presStyleCnt="2"/>
      <dgm:spPr/>
    </dgm:pt>
    <dgm:pt modelId="{67ABB25D-BDCF-4BD1-B44D-D60BD7F69C84}" type="pres">
      <dgm:prSet presAssocID="{50ACA8B1-91E5-4C34-909B-7E46C7EEFA93}" presName="Image1" presStyleLbl="fgImgPlace1" presStyleIdx="0" presStyleCnt="3" custLinFactNeighborY="7242"/>
      <dgm:spPr>
        <a:blipFill rotWithShape="1">
          <a:blip xmlns:r="http://schemas.openxmlformats.org/officeDocument/2006/relationships" r:embed="rId2"/>
          <a:srcRect/>
          <a:stretch>
            <a:fillRect l="-38000" r="-38000"/>
          </a:stretch>
        </a:blipFill>
      </dgm:spPr>
    </dgm:pt>
    <dgm:pt modelId="{E636804C-030A-483E-B96B-E7785DF89B6F}" type="pres">
      <dgm:prSet presAssocID="{50ACA8B1-91E5-4C34-909B-7E46C7EEFA93}" presName="Child1" presStyleLbl="revTx" presStyleIdx="0" presStyleCnt="3" custScaleX="121897">
        <dgm:presLayoutVars>
          <dgm:chMax val="0"/>
          <dgm:chPref val="0"/>
          <dgm:bulletEnabled val="1"/>
        </dgm:presLayoutVars>
      </dgm:prSet>
      <dgm:spPr/>
    </dgm:pt>
    <dgm:pt modelId="{DDDDFFA7-A15F-449C-9150-E0B496C60FC5}" type="pres">
      <dgm:prSet presAssocID="{2140E8DD-6635-401A-B605-A00FEE7E212F}" presName="Image2" presStyleCnt="0"/>
      <dgm:spPr/>
    </dgm:pt>
    <dgm:pt modelId="{438A7C09-385A-49C9-8D8A-673FD7981F44}" type="pres">
      <dgm:prSet presAssocID="{2140E8DD-6635-401A-B605-A00FEE7E212F}" presName="Image" presStyleLbl="fgImgPlace1" presStyleIdx="1" presStyleCnt="3"/>
      <dgm:spPr>
        <a:blipFill rotWithShape="1">
          <a:blip xmlns:r="http://schemas.openxmlformats.org/officeDocument/2006/relationships" r:embed="rId3"/>
          <a:srcRect/>
          <a:stretch>
            <a:fillRect l="-31000" r="-31000"/>
          </a:stretch>
        </a:blipFill>
      </dgm:spPr>
    </dgm:pt>
    <dgm:pt modelId="{FF70B123-EC4A-4306-93E2-07856867C242}" type="pres">
      <dgm:prSet presAssocID="{2140E8DD-6635-401A-B605-A00FEE7E212F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6BB80A3-F51E-441B-9229-FD4AFC76D5E9}" type="pres">
      <dgm:prSet presAssocID="{4E7333C3-293B-4C95-9604-CABAF009CE7F}" presName="Image3" presStyleCnt="0"/>
      <dgm:spPr/>
    </dgm:pt>
    <dgm:pt modelId="{B0702402-AE28-4621-AE7D-8B99CF9110D6}" type="pres">
      <dgm:prSet presAssocID="{4E7333C3-293B-4C95-9604-CABAF009CE7F}" presName="Image" presStyleLbl="fgImgPlace1" presStyleIdx="2" presStyleCnt="3"/>
      <dgm:spPr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</dgm:spPr>
    </dgm:pt>
    <dgm:pt modelId="{37F9ADE4-45D8-4062-A73A-D8B9513AD3F6}" type="pres">
      <dgm:prSet presAssocID="{4E7333C3-293B-4C95-9604-CABAF009CE7F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FA11205-74FB-41A4-9AB8-E9AAED3F0AC6}" type="presOf" srcId="{CD26EAA0-33CA-4A15-8BAB-8220CC91DE74}" destId="{D0D72663-9AF7-4F1F-853D-D0818F17DCED}" srcOrd="0" destOrd="0" presId="urn:microsoft.com/office/officeart/2011/layout/RadialPictureList"/>
    <dgm:cxn modelId="{AABFB812-A7A7-4055-9570-C800AE09E473}" srcId="{CD26EAA0-33CA-4A15-8BAB-8220CC91DE74}" destId="{CBDD28A4-FA1D-4CD4-95EB-FA2B63DB26BA}" srcOrd="0" destOrd="0" parTransId="{C8A57804-055C-49D4-AFE1-FC457ABEFF1A}" sibTransId="{9A0FCCDA-753B-4FD5-B7D5-505FABEF364A}"/>
    <dgm:cxn modelId="{0C119A1C-6DBD-4A19-86C6-4D0793AD8273}" type="presOf" srcId="{2140E8DD-6635-401A-B605-A00FEE7E212F}" destId="{FF70B123-EC4A-4306-93E2-07856867C242}" srcOrd="0" destOrd="0" presId="urn:microsoft.com/office/officeart/2011/layout/RadialPictureList"/>
    <dgm:cxn modelId="{0CE9E41D-9C82-4728-836B-2729F9D1E408}" type="presOf" srcId="{4E7333C3-293B-4C95-9604-CABAF009CE7F}" destId="{37F9ADE4-45D8-4062-A73A-D8B9513AD3F6}" srcOrd="0" destOrd="0" presId="urn:microsoft.com/office/officeart/2011/layout/RadialPictureList"/>
    <dgm:cxn modelId="{63858A29-80F4-4A60-AC43-BDB044CB54B4}" type="presOf" srcId="{50ACA8B1-91E5-4C34-909B-7E46C7EEFA93}" destId="{E636804C-030A-483E-B96B-E7785DF89B6F}" srcOrd="0" destOrd="0" presId="urn:microsoft.com/office/officeart/2011/layout/RadialPictureList"/>
    <dgm:cxn modelId="{B120B772-2CF3-4C0E-BFC1-B562193309DA}" srcId="{CBDD28A4-FA1D-4CD4-95EB-FA2B63DB26BA}" destId="{50ACA8B1-91E5-4C34-909B-7E46C7EEFA93}" srcOrd="0" destOrd="0" parTransId="{A0804D95-95BF-413E-A2C5-D7FD754C94FA}" sibTransId="{C40F7007-9ED8-4F2A-A58B-33CC5415F067}"/>
    <dgm:cxn modelId="{265E6073-D1AE-43D3-9224-758AB03BA492}" type="presOf" srcId="{CBDD28A4-FA1D-4CD4-95EB-FA2B63DB26BA}" destId="{3BF16FBC-F931-4F9C-9EA7-2050E4978E97}" srcOrd="0" destOrd="0" presId="urn:microsoft.com/office/officeart/2011/layout/RadialPictureList"/>
    <dgm:cxn modelId="{5F701E86-03C5-4A13-B200-60F1FCE049DC}" srcId="{CBDD28A4-FA1D-4CD4-95EB-FA2B63DB26BA}" destId="{4E7333C3-293B-4C95-9604-CABAF009CE7F}" srcOrd="2" destOrd="0" parTransId="{E7C6E2BC-642A-4E8D-9E42-7CEE919C67B8}" sibTransId="{F517EFAD-B80F-4F7B-97FE-A345E2EF70DE}"/>
    <dgm:cxn modelId="{E9CFEDA8-B013-429D-8DB8-F55F506AACCF}" srcId="{CBDD28A4-FA1D-4CD4-95EB-FA2B63DB26BA}" destId="{2140E8DD-6635-401A-B605-A00FEE7E212F}" srcOrd="1" destOrd="0" parTransId="{6902319A-67E8-4467-9A20-3C497F7B4C25}" sibTransId="{997EC151-EBA2-4AE2-9150-05E2165295C5}"/>
    <dgm:cxn modelId="{0421797D-F03D-499C-8C4F-44516836CDD1}" type="presParOf" srcId="{D0D72663-9AF7-4F1F-853D-D0818F17DCED}" destId="{3BF16FBC-F931-4F9C-9EA7-2050E4978E97}" srcOrd="0" destOrd="0" presId="urn:microsoft.com/office/officeart/2011/layout/RadialPictureList"/>
    <dgm:cxn modelId="{312EEDDA-0337-4728-8621-D37561CE5573}" type="presParOf" srcId="{D0D72663-9AF7-4F1F-853D-D0818F17DCED}" destId="{ECCEFEB6-F242-4B0B-8C1C-FA6EC94EDF76}" srcOrd="1" destOrd="0" presId="urn:microsoft.com/office/officeart/2011/layout/RadialPictureList"/>
    <dgm:cxn modelId="{CE00D7E4-CB18-4123-820F-EA015F6031C7}" type="presParOf" srcId="{D0D72663-9AF7-4F1F-853D-D0818F17DCED}" destId="{67ABB25D-BDCF-4BD1-B44D-D60BD7F69C84}" srcOrd="2" destOrd="0" presId="urn:microsoft.com/office/officeart/2011/layout/RadialPictureList"/>
    <dgm:cxn modelId="{1B707F3C-FBEC-4A9E-8C38-C794B7906C7F}" type="presParOf" srcId="{D0D72663-9AF7-4F1F-853D-D0818F17DCED}" destId="{E636804C-030A-483E-B96B-E7785DF89B6F}" srcOrd="3" destOrd="0" presId="urn:microsoft.com/office/officeart/2011/layout/RadialPictureList"/>
    <dgm:cxn modelId="{1C253CA3-1F28-4B9B-9096-2811CD900ABE}" type="presParOf" srcId="{D0D72663-9AF7-4F1F-853D-D0818F17DCED}" destId="{DDDDFFA7-A15F-449C-9150-E0B496C60FC5}" srcOrd="4" destOrd="0" presId="urn:microsoft.com/office/officeart/2011/layout/RadialPictureList"/>
    <dgm:cxn modelId="{C7442A22-1394-41AD-AF94-E677BC75CD0C}" type="presParOf" srcId="{DDDDFFA7-A15F-449C-9150-E0B496C60FC5}" destId="{438A7C09-385A-49C9-8D8A-673FD7981F44}" srcOrd="0" destOrd="0" presId="urn:microsoft.com/office/officeart/2011/layout/RadialPictureList"/>
    <dgm:cxn modelId="{06290EF6-FF0D-4199-AD64-1AAE43A13411}" type="presParOf" srcId="{D0D72663-9AF7-4F1F-853D-D0818F17DCED}" destId="{FF70B123-EC4A-4306-93E2-07856867C242}" srcOrd="5" destOrd="0" presId="urn:microsoft.com/office/officeart/2011/layout/RadialPictureList"/>
    <dgm:cxn modelId="{AF7EF13D-806D-47A2-A33D-2368D575E924}" type="presParOf" srcId="{D0D72663-9AF7-4F1F-853D-D0818F17DCED}" destId="{36BB80A3-F51E-441B-9229-FD4AFC76D5E9}" srcOrd="6" destOrd="0" presId="urn:microsoft.com/office/officeart/2011/layout/RadialPictureList"/>
    <dgm:cxn modelId="{2E5B1D5D-4EED-45DD-8FFC-BCB501DBFA9B}" type="presParOf" srcId="{36BB80A3-F51E-441B-9229-FD4AFC76D5E9}" destId="{B0702402-AE28-4621-AE7D-8B99CF9110D6}" srcOrd="0" destOrd="0" presId="urn:microsoft.com/office/officeart/2011/layout/RadialPictureList"/>
    <dgm:cxn modelId="{C31BAE33-47D5-49EC-AF04-43355B5B0576}" type="presParOf" srcId="{D0D72663-9AF7-4F1F-853D-D0818F17DCED}" destId="{37F9ADE4-45D8-4062-A73A-D8B9513AD3F6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A4906A-28AE-4B2A-9564-BAC0F0C58E68}" type="doc">
      <dgm:prSet loTypeId="urn:microsoft.com/office/officeart/2005/8/layout/gear1" loCatId="cycle" qsTypeId="urn:microsoft.com/office/officeart/2005/8/quickstyle/simple5" qsCatId="simple" csTypeId="urn:microsoft.com/office/officeart/2005/8/colors/colorful2" csCatId="colorful" phldr="1"/>
      <dgm:spPr/>
    </dgm:pt>
    <dgm:pt modelId="{8B7D63FC-E045-45D4-A654-446ED87EC627}">
      <dgm:prSet phldrT="[Text]" custT="1"/>
      <dgm:spPr/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Bệnh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sử</a:t>
          </a:r>
          <a:endParaRPr lang="en-US" sz="2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Tiền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sử</a:t>
          </a:r>
          <a:endParaRPr lang="en-US" sz="2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Thói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quen</a:t>
          </a:r>
          <a:endParaRPr lang="en-US" sz="2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3E4525-87A0-4A4A-A50C-650A3503F0E0}" type="parTrans" cxnId="{D123AEB2-2402-407F-8805-EA49CB9A22BF}">
      <dgm:prSet/>
      <dgm:spPr/>
      <dgm:t>
        <a:bodyPr/>
        <a:lstStyle/>
        <a:p>
          <a:endParaRPr lang="en-US"/>
        </a:p>
      </dgm:t>
    </dgm:pt>
    <dgm:pt modelId="{C74A46FC-D8A5-4C66-ADBB-206D9ED453D1}" type="sibTrans" cxnId="{D123AEB2-2402-407F-8805-EA49CB9A22BF}">
      <dgm:prSet/>
      <dgm:spPr/>
      <dgm:t>
        <a:bodyPr/>
        <a:lstStyle/>
        <a:p>
          <a:endParaRPr lang="en-US"/>
        </a:p>
      </dgm:t>
    </dgm:pt>
    <dgm:pt modelId="{DDCEF579-0F92-4CC3-B846-32E59C74C0DC}">
      <dgm:prSet phldrT="[Text]" custT="1"/>
      <dgm:spPr/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Khám</a:t>
          </a:r>
        </a:p>
      </dgm:t>
    </dgm:pt>
    <dgm:pt modelId="{9036B91D-077C-4DF2-A702-85C065A0FB82}" type="parTrans" cxnId="{F00D5ECF-E219-4738-826C-D944F49465CC}">
      <dgm:prSet/>
      <dgm:spPr/>
      <dgm:t>
        <a:bodyPr/>
        <a:lstStyle/>
        <a:p>
          <a:endParaRPr lang="en-US"/>
        </a:p>
      </dgm:t>
    </dgm:pt>
    <dgm:pt modelId="{001C1031-F833-4CC7-B68C-2881E016D5DA}" type="sibTrans" cxnId="{F00D5ECF-E219-4738-826C-D944F49465CC}">
      <dgm:prSet/>
      <dgm:spPr/>
      <dgm:t>
        <a:bodyPr/>
        <a:lstStyle/>
        <a:p>
          <a:endParaRPr lang="en-US"/>
        </a:p>
      </dgm:t>
    </dgm:pt>
    <dgm:pt modelId="{262C8383-3A0B-43B2-BD12-B7AE52D99570}">
      <dgm:prSet phldrT="[Text]" custT="1"/>
      <dgm:spPr/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CLS</a:t>
          </a:r>
        </a:p>
      </dgm:t>
    </dgm:pt>
    <dgm:pt modelId="{2724DDA9-C38C-4E00-B6BF-C60751D0C72D}" type="parTrans" cxnId="{6EC85C4A-34CF-4ABD-8B44-1644EAE3C9A4}">
      <dgm:prSet/>
      <dgm:spPr/>
      <dgm:t>
        <a:bodyPr/>
        <a:lstStyle/>
        <a:p>
          <a:endParaRPr lang="en-US"/>
        </a:p>
      </dgm:t>
    </dgm:pt>
    <dgm:pt modelId="{2B401DE0-1960-4A32-A369-0CE5372F7928}" type="sibTrans" cxnId="{6EC85C4A-34CF-4ABD-8B44-1644EAE3C9A4}">
      <dgm:prSet/>
      <dgm:spPr/>
      <dgm:t>
        <a:bodyPr/>
        <a:lstStyle/>
        <a:p>
          <a:endParaRPr lang="en-US"/>
        </a:p>
      </dgm:t>
    </dgm:pt>
    <dgm:pt modelId="{25FCBD26-1670-442C-AA4B-0DAA539196C9}" type="pres">
      <dgm:prSet presAssocID="{35A4906A-28AE-4B2A-9564-BAC0F0C58E6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0DEC0E-5A83-481F-BDB2-10BA8C8583A0}" type="pres">
      <dgm:prSet presAssocID="{8B7D63FC-E045-45D4-A654-446ED87EC627}" presName="gear1" presStyleLbl="node1" presStyleIdx="0" presStyleCnt="3">
        <dgm:presLayoutVars>
          <dgm:chMax val="1"/>
          <dgm:bulletEnabled val="1"/>
        </dgm:presLayoutVars>
      </dgm:prSet>
      <dgm:spPr/>
    </dgm:pt>
    <dgm:pt modelId="{71B491E1-E5CA-4FBA-BBC3-63B7D687800B}" type="pres">
      <dgm:prSet presAssocID="{8B7D63FC-E045-45D4-A654-446ED87EC627}" presName="gear1srcNode" presStyleLbl="node1" presStyleIdx="0" presStyleCnt="3"/>
      <dgm:spPr/>
    </dgm:pt>
    <dgm:pt modelId="{CCB71B64-CA5E-43E4-A59B-C696DB3290D3}" type="pres">
      <dgm:prSet presAssocID="{8B7D63FC-E045-45D4-A654-446ED87EC627}" presName="gear1dstNode" presStyleLbl="node1" presStyleIdx="0" presStyleCnt="3"/>
      <dgm:spPr/>
    </dgm:pt>
    <dgm:pt modelId="{7617DF02-2F36-4B5F-9F34-EE60E5E828A9}" type="pres">
      <dgm:prSet presAssocID="{DDCEF579-0F92-4CC3-B846-32E59C74C0DC}" presName="gear2" presStyleLbl="node1" presStyleIdx="1" presStyleCnt="3">
        <dgm:presLayoutVars>
          <dgm:chMax val="1"/>
          <dgm:bulletEnabled val="1"/>
        </dgm:presLayoutVars>
      </dgm:prSet>
      <dgm:spPr/>
    </dgm:pt>
    <dgm:pt modelId="{8EAD2DA9-733E-44AE-8100-867E1026C35B}" type="pres">
      <dgm:prSet presAssocID="{DDCEF579-0F92-4CC3-B846-32E59C74C0DC}" presName="gear2srcNode" presStyleLbl="node1" presStyleIdx="1" presStyleCnt="3"/>
      <dgm:spPr/>
    </dgm:pt>
    <dgm:pt modelId="{D89DE7A0-143A-45B1-BDCD-50063A0EA8CB}" type="pres">
      <dgm:prSet presAssocID="{DDCEF579-0F92-4CC3-B846-32E59C74C0DC}" presName="gear2dstNode" presStyleLbl="node1" presStyleIdx="1" presStyleCnt="3"/>
      <dgm:spPr/>
    </dgm:pt>
    <dgm:pt modelId="{2DC1F2D0-EEEE-42D8-BCF8-CBFEE330261B}" type="pres">
      <dgm:prSet presAssocID="{262C8383-3A0B-43B2-BD12-B7AE52D99570}" presName="gear3" presStyleLbl="node1" presStyleIdx="2" presStyleCnt="3" custLinFactNeighborX="5640" custLinFactNeighborY="-2632"/>
      <dgm:spPr/>
    </dgm:pt>
    <dgm:pt modelId="{C206778C-C068-4091-AB31-D5C3F0A781A1}" type="pres">
      <dgm:prSet presAssocID="{262C8383-3A0B-43B2-BD12-B7AE52D99570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51DE066-11BE-48B4-B196-747D8E6878BA}" type="pres">
      <dgm:prSet presAssocID="{262C8383-3A0B-43B2-BD12-B7AE52D99570}" presName="gear3srcNode" presStyleLbl="node1" presStyleIdx="2" presStyleCnt="3"/>
      <dgm:spPr/>
    </dgm:pt>
    <dgm:pt modelId="{AE3C387C-479A-4A67-99DE-2736D0C1CFD0}" type="pres">
      <dgm:prSet presAssocID="{262C8383-3A0B-43B2-BD12-B7AE52D99570}" presName="gear3dstNode" presStyleLbl="node1" presStyleIdx="2" presStyleCnt="3"/>
      <dgm:spPr/>
    </dgm:pt>
    <dgm:pt modelId="{BB8D35EA-7908-4D36-8CFB-6EAB900E4E07}" type="pres">
      <dgm:prSet presAssocID="{C74A46FC-D8A5-4C66-ADBB-206D9ED453D1}" presName="connector1" presStyleLbl="sibTrans2D1" presStyleIdx="0" presStyleCnt="3"/>
      <dgm:spPr/>
    </dgm:pt>
    <dgm:pt modelId="{761F8062-83FB-419C-B508-2F31DA357D3A}" type="pres">
      <dgm:prSet presAssocID="{001C1031-F833-4CC7-B68C-2881E016D5DA}" presName="connector2" presStyleLbl="sibTrans2D1" presStyleIdx="1" presStyleCnt="3"/>
      <dgm:spPr/>
    </dgm:pt>
    <dgm:pt modelId="{06DAC93D-F19C-4E51-A1D5-3626713EAAF5}" type="pres">
      <dgm:prSet presAssocID="{2B401DE0-1960-4A32-A369-0CE5372F7928}" presName="connector3" presStyleLbl="sibTrans2D1" presStyleIdx="2" presStyleCnt="3"/>
      <dgm:spPr/>
    </dgm:pt>
  </dgm:ptLst>
  <dgm:cxnLst>
    <dgm:cxn modelId="{7562A419-B207-4AC1-8CB0-33D37B6A3DBA}" type="presOf" srcId="{DDCEF579-0F92-4CC3-B846-32E59C74C0DC}" destId="{8EAD2DA9-733E-44AE-8100-867E1026C35B}" srcOrd="1" destOrd="0" presId="urn:microsoft.com/office/officeart/2005/8/layout/gear1"/>
    <dgm:cxn modelId="{532EAF1D-1D90-48ED-A699-2CAC63F80C6B}" type="presOf" srcId="{001C1031-F833-4CC7-B68C-2881E016D5DA}" destId="{761F8062-83FB-419C-B508-2F31DA357D3A}" srcOrd="0" destOrd="0" presId="urn:microsoft.com/office/officeart/2005/8/layout/gear1"/>
    <dgm:cxn modelId="{69D64D1E-05C8-4F86-B5FB-598A53CA4060}" type="presOf" srcId="{262C8383-3A0B-43B2-BD12-B7AE52D99570}" destId="{2DC1F2D0-EEEE-42D8-BCF8-CBFEE330261B}" srcOrd="0" destOrd="0" presId="urn:microsoft.com/office/officeart/2005/8/layout/gear1"/>
    <dgm:cxn modelId="{5C53E41E-E088-4247-B128-6262F0474084}" type="presOf" srcId="{8B7D63FC-E045-45D4-A654-446ED87EC627}" destId="{71B491E1-E5CA-4FBA-BBC3-63B7D687800B}" srcOrd="1" destOrd="0" presId="urn:microsoft.com/office/officeart/2005/8/layout/gear1"/>
    <dgm:cxn modelId="{467DD525-C8DF-429D-8C08-168C5BBEEA1B}" type="presOf" srcId="{262C8383-3A0B-43B2-BD12-B7AE52D99570}" destId="{AE3C387C-479A-4A67-99DE-2736D0C1CFD0}" srcOrd="3" destOrd="0" presId="urn:microsoft.com/office/officeart/2005/8/layout/gear1"/>
    <dgm:cxn modelId="{BFBF2B2D-4703-4E99-A28D-E1B930B080C6}" type="presOf" srcId="{2B401DE0-1960-4A32-A369-0CE5372F7928}" destId="{06DAC93D-F19C-4E51-A1D5-3626713EAAF5}" srcOrd="0" destOrd="0" presId="urn:microsoft.com/office/officeart/2005/8/layout/gear1"/>
    <dgm:cxn modelId="{2A561A47-5473-45E6-B1CD-195F6D4F67DF}" type="presOf" srcId="{C74A46FC-D8A5-4C66-ADBB-206D9ED453D1}" destId="{BB8D35EA-7908-4D36-8CFB-6EAB900E4E07}" srcOrd="0" destOrd="0" presId="urn:microsoft.com/office/officeart/2005/8/layout/gear1"/>
    <dgm:cxn modelId="{6EC85C4A-34CF-4ABD-8B44-1644EAE3C9A4}" srcId="{35A4906A-28AE-4B2A-9564-BAC0F0C58E68}" destId="{262C8383-3A0B-43B2-BD12-B7AE52D99570}" srcOrd="2" destOrd="0" parTransId="{2724DDA9-C38C-4E00-B6BF-C60751D0C72D}" sibTransId="{2B401DE0-1960-4A32-A369-0CE5372F7928}"/>
    <dgm:cxn modelId="{F842E97D-8BB5-4EFF-BC21-01B7EBB96389}" type="presOf" srcId="{262C8383-3A0B-43B2-BD12-B7AE52D99570}" destId="{A51DE066-11BE-48B4-B196-747D8E6878BA}" srcOrd="2" destOrd="0" presId="urn:microsoft.com/office/officeart/2005/8/layout/gear1"/>
    <dgm:cxn modelId="{6096FD85-727D-4DC6-9DF9-B98DD6569977}" type="presOf" srcId="{8B7D63FC-E045-45D4-A654-446ED87EC627}" destId="{8C0DEC0E-5A83-481F-BDB2-10BA8C8583A0}" srcOrd="0" destOrd="0" presId="urn:microsoft.com/office/officeart/2005/8/layout/gear1"/>
    <dgm:cxn modelId="{C6159296-6056-44BE-81FC-F1C56CA5CB61}" type="presOf" srcId="{35A4906A-28AE-4B2A-9564-BAC0F0C58E68}" destId="{25FCBD26-1670-442C-AA4B-0DAA539196C9}" srcOrd="0" destOrd="0" presId="urn:microsoft.com/office/officeart/2005/8/layout/gear1"/>
    <dgm:cxn modelId="{EA6A3E99-6E09-4263-809D-27608BD18069}" type="presOf" srcId="{262C8383-3A0B-43B2-BD12-B7AE52D99570}" destId="{C206778C-C068-4091-AB31-D5C3F0A781A1}" srcOrd="1" destOrd="0" presId="urn:microsoft.com/office/officeart/2005/8/layout/gear1"/>
    <dgm:cxn modelId="{D123AEB2-2402-407F-8805-EA49CB9A22BF}" srcId="{35A4906A-28AE-4B2A-9564-BAC0F0C58E68}" destId="{8B7D63FC-E045-45D4-A654-446ED87EC627}" srcOrd="0" destOrd="0" parTransId="{A23E4525-87A0-4A4A-A50C-650A3503F0E0}" sibTransId="{C74A46FC-D8A5-4C66-ADBB-206D9ED453D1}"/>
    <dgm:cxn modelId="{41CF9BB7-3140-4C4F-98B6-556D5DADA303}" type="presOf" srcId="{DDCEF579-0F92-4CC3-B846-32E59C74C0DC}" destId="{7617DF02-2F36-4B5F-9F34-EE60E5E828A9}" srcOrd="0" destOrd="0" presId="urn:microsoft.com/office/officeart/2005/8/layout/gear1"/>
    <dgm:cxn modelId="{26C4C8BC-82D0-4283-9141-B2B5AB7F88DF}" type="presOf" srcId="{DDCEF579-0F92-4CC3-B846-32E59C74C0DC}" destId="{D89DE7A0-143A-45B1-BDCD-50063A0EA8CB}" srcOrd="2" destOrd="0" presId="urn:microsoft.com/office/officeart/2005/8/layout/gear1"/>
    <dgm:cxn modelId="{F00D5ECF-E219-4738-826C-D944F49465CC}" srcId="{35A4906A-28AE-4B2A-9564-BAC0F0C58E68}" destId="{DDCEF579-0F92-4CC3-B846-32E59C74C0DC}" srcOrd="1" destOrd="0" parTransId="{9036B91D-077C-4DF2-A702-85C065A0FB82}" sibTransId="{001C1031-F833-4CC7-B68C-2881E016D5DA}"/>
    <dgm:cxn modelId="{A9CFCCD5-5706-4B6E-AE72-E4914E8A1712}" type="presOf" srcId="{8B7D63FC-E045-45D4-A654-446ED87EC627}" destId="{CCB71B64-CA5E-43E4-A59B-C696DB3290D3}" srcOrd="2" destOrd="0" presId="urn:microsoft.com/office/officeart/2005/8/layout/gear1"/>
    <dgm:cxn modelId="{82E89963-37F4-461B-9D43-609D2ADFB8F4}" type="presParOf" srcId="{25FCBD26-1670-442C-AA4B-0DAA539196C9}" destId="{8C0DEC0E-5A83-481F-BDB2-10BA8C8583A0}" srcOrd="0" destOrd="0" presId="urn:microsoft.com/office/officeart/2005/8/layout/gear1"/>
    <dgm:cxn modelId="{F6CF6B8A-D55F-4560-9E2C-EE443283F305}" type="presParOf" srcId="{25FCBD26-1670-442C-AA4B-0DAA539196C9}" destId="{71B491E1-E5CA-4FBA-BBC3-63B7D687800B}" srcOrd="1" destOrd="0" presId="urn:microsoft.com/office/officeart/2005/8/layout/gear1"/>
    <dgm:cxn modelId="{F9A1FD5D-CBEB-45CD-BF5C-1AB98AD54AB4}" type="presParOf" srcId="{25FCBD26-1670-442C-AA4B-0DAA539196C9}" destId="{CCB71B64-CA5E-43E4-A59B-C696DB3290D3}" srcOrd="2" destOrd="0" presId="urn:microsoft.com/office/officeart/2005/8/layout/gear1"/>
    <dgm:cxn modelId="{50D8470C-13ED-4292-9A4D-ED953FA95821}" type="presParOf" srcId="{25FCBD26-1670-442C-AA4B-0DAA539196C9}" destId="{7617DF02-2F36-4B5F-9F34-EE60E5E828A9}" srcOrd="3" destOrd="0" presId="urn:microsoft.com/office/officeart/2005/8/layout/gear1"/>
    <dgm:cxn modelId="{49D1E37B-3671-4AD1-A2D9-B746DCA251D9}" type="presParOf" srcId="{25FCBD26-1670-442C-AA4B-0DAA539196C9}" destId="{8EAD2DA9-733E-44AE-8100-867E1026C35B}" srcOrd="4" destOrd="0" presId="urn:microsoft.com/office/officeart/2005/8/layout/gear1"/>
    <dgm:cxn modelId="{9E363427-3876-4DE7-B2DB-EC6382A93542}" type="presParOf" srcId="{25FCBD26-1670-442C-AA4B-0DAA539196C9}" destId="{D89DE7A0-143A-45B1-BDCD-50063A0EA8CB}" srcOrd="5" destOrd="0" presId="urn:microsoft.com/office/officeart/2005/8/layout/gear1"/>
    <dgm:cxn modelId="{578754E2-C6FE-4836-AAAF-B5D025DEB435}" type="presParOf" srcId="{25FCBD26-1670-442C-AA4B-0DAA539196C9}" destId="{2DC1F2D0-EEEE-42D8-BCF8-CBFEE330261B}" srcOrd="6" destOrd="0" presId="urn:microsoft.com/office/officeart/2005/8/layout/gear1"/>
    <dgm:cxn modelId="{D9AA4996-AADF-4134-A8A7-A5D7F776B017}" type="presParOf" srcId="{25FCBD26-1670-442C-AA4B-0DAA539196C9}" destId="{C206778C-C068-4091-AB31-D5C3F0A781A1}" srcOrd="7" destOrd="0" presId="urn:microsoft.com/office/officeart/2005/8/layout/gear1"/>
    <dgm:cxn modelId="{1D065231-056C-4D52-8E4E-9E2FB941AAF4}" type="presParOf" srcId="{25FCBD26-1670-442C-AA4B-0DAA539196C9}" destId="{A51DE066-11BE-48B4-B196-747D8E6878BA}" srcOrd="8" destOrd="0" presId="urn:microsoft.com/office/officeart/2005/8/layout/gear1"/>
    <dgm:cxn modelId="{BF91F780-27A3-455D-B817-49985F73B740}" type="presParOf" srcId="{25FCBD26-1670-442C-AA4B-0DAA539196C9}" destId="{AE3C387C-479A-4A67-99DE-2736D0C1CFD0}" srcOrd="9" destOrd="0" presId="urn:microsoft.com/office/officeart/2005/8/layout/gear1"/>
    <dgm:cxn modelId="{4399A63E-D42F-434C-814A-1DDCD6160B05}" type="presParOf" srcId="{25FCBD26-1670-442C-AA4B-0DAA539196C9}" destId="{BB8D35EA-7908-4D36-8CFB-6EAB900E4E07}" srcOrd="10" destOrd="0" presId="urn:microsoft.com/office/officeart/2005/8/layout/gear1"/>
    <dgm:cxn modelId="{ED49E4F1-2C99-4B59-BF19-0F807CCDE0E9}" type="presParOf" srcId="{25FCBD26-1670-442C-AA4B-0DAA539196C9}" destId="{761F8062-83FB-419C-B508-2F31DA357D3A}" srcOrd="11" destOrd="0" presId="urn:microsoft.com/office/officeart/2005/8/layout/gear1"/>
    <dgm:cxn modelId="{F529913A-E0A2-4BAD-8441-0385982FA4A6}" type="presParOf" srcId="{25FCBD26-1670-442C-AA4B-0DAA539196C9}" destId="{06DAC93D-F19C-4E51-A1D5-3626713EAAF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017701-8F27-4CDC-A7C2-E941064C6EA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4991F1-A0CB-4785-8C23-FC2FC9754D0E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Bệnh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sử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767750-7C0A-4C39-9F4E-93169AE19B1D}" type="parTrans" cxnId="{F1E30415-A135-4253-B773-4B6D395D564F}">
      <dgm:prSet/>
      <dgm:spPr/>
      <dgm:t>
        <a:bodyPr/>
        <a:lstStyle/>
        <a:p>
          <a:endParaRPr lang="en-US"/>
        </a:p>
      </dgm:t>
    </dgm:pt>
    <dgm:pt modelId="{5817E2E4-3947-4C6E-89A9-9533913552D6}" type="sibTrans" cxnId="{F1E30415-A135-4253-B773-4B6D395D564F}">
      <dgm:prSet/>
      <dgm:spPr/>
      <dgm:t>
        <a:bodyPr/>
        <a:lstStyle/>
        <a:p>
          <a:endParaRPr lang="en-US"/>
        </a:p>
      </dgm:t>
    </dgm:pt>
    <dgm:pt modelId="{AC6DEA4D-ADA1-4BF0-B647-EAB55113A8B7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Vị trí, t/c đối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xứng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014604-7377-49AA-A340-DD1D7A0A0C7B}" type="parTrans" cxnId="{43B7954A-6D97-4FD7-9E3A-AB2D0E115885}">
      <dgm:prSet/>
      <dgm:spPr/>
      <dgm:t>
        <a:bodyPr/>
        <a:lstStyle/>
        <a:p>
          <a:endParaRPr lang="en-US"/>
        </a:p>
      </dgm:t>
    </dgm:pt>
    <dgm:pt modelId="{FC209478-C9C9-44E6-9547-7D7C7B3591F9}" type="sibTrans" cxnId="{43B7954A-6D97-4FD7-9E3A-AB2D0E115885}">
      <dgm:prSet/>
      <dgm:spPr/>
      <dgm:t>
        <a:bodyPr/>
        <a:lstStyle/>
        <a:p>
          <a:endParaRPr lang="en-US"/>
        </a:p>
      </dgm:t>
    </dgm:pt>
    <dgm:pt modelId="{AEF2D7AC-215C-4B10-8478-6C7AA4960BD4}">
      <dgm:prSet phldrT="[Text]" custT="1"/>
      <dgm:spPr/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Kiểu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hướng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lan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7CDCAC-614E-47BB-BB0D-793EB2E13A16}" type="parTrans" cxnId="{A5A6333F-9F60-4824-A50D-8DB5397D6A2E}">
      <dgm:prSet/>
      <dgm:spPr/>
      <dgm:t>
        <a:bodyPr/>
        <a:lstStyle/>
        <a:p>
          <a:endParaRPr lang="en-US"/>
        </a:p>
      </dgm:t>
    </dgm:pt>
    <dgm:pt modelId="{DD4E76A2-CA67-4381-8563-5D5524C79CA2}" type="sibTrans" cxnId="{A5A6333F-9F60-4824-A50D-8DB5397D6A2E}">
      <dgm:prSet/>
      <dgm:spPr/>
      <dgm:t>
        <a:bodyPr/>
        <a:lstStyle/>
        <a:p>
          <a:endParaRPr lang="en-US"/>
        </a:p>
      </dgm:t>
    </dgm:pt>
    <dgm:pt modelId="{EA4348EF-065E-43B2-AC62-81161DE50A0E}">
      <dgm:prSet phldrT="[Text]" custT="1"/>
      <dgm:spPr/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Tiền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sử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11CF82-1146-436B-B25F-CD8FFBA9116E}" type="parTrans" cxnId="{996CBCF2-DE9E-41B1-8879-36BFA625063E}">
      <dgm:prSet/>
      <dgm:spPr/>
      <dgm:t>
        <a:bodyPr/>
        <a:lstStyle/>
        <a:p>
          <a:endParaRPr lang="en-US"/>
        </a:p>
      </dgm:t>
    </dgm:pt>
    <dgm:pt modelId="{12310580-D768-4256-A3A2-600C07E2F8B3}" type="sibTrans" cxnId="{996CBCF2-DE9E-41B1-8879-36BFA625063E}">
      <dgm:prSet/>
      <dgm:spPr/>
      <dgm:t>
        <a:bodyPr/>
        <a:lstStyle/>
        <a:p>
          <a:endParaRPr lang="en-US"/>
        </a:p>
      </dgm:t>
    </dgm:pt>
    <dgm:pt modelId="{47A640E5-581A-47C5-97AC-700EBBDCC86A}">
      <dgm:prSet phldrT="[Text]" custT="1"/>
      <dgm:spPr/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Bản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thân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201EEB-C893-404A-A7E7-23C8C8679B45}" type="parTrans" cxnId="{E340FF79-77AC-4B51-A01D-D745CD4098E4}">
      <dgm:prSet/>
      <dgm:spPr/>
      <dgm:t>
        <a:bodyPr/>
        <a:lstStyle/>
        <a:p>
          <a:endParaRPr lang="en-US"/>
        </a:p>
      </dgm:t>
    </dgm:pt>
    <dgm:pt modelId="{E173BD8A-A5A3-43EE-A5E6-46B147391230}" type="sibTrans" cxnId="{E340FF79-77AC-4B51-A01D-D745CD4098E4}">
      <dgm:prSet/>
      <dgm:spPr/>
      <dgm:t>
        <a:bodyPr/>
        <a:lstStyle/>
        <a:p>
          <a:endParaRPr lang="en-US"/>
        </a:p>
      </dgm:t>
    </dgm:pt>
    <dgm:pt modelId="{5088E8E9-DE20-4A8F-AECC-B59A3DAD641C}">
      <dgm:prSet phldrT="[Text]" custT="1"/>
      <dgm:spPr/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Thói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quen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54B093-3A99-4468-8D05-A2FD0AE7B7D3}" type="parTrans" cxnId="{2D9A5006-0BC5-4319-B943-D9C2F4B4A693}">
      <dgm:prSet/>
      <dgm:spPr/>
      <dgm:t>
        <a:bodyPr/>
        <a:lstStyle/>
        <a:p>
          <a:endParaRPr lang="en-US"/>
        </a:p>
      </dgm:t>
    </dgm:pt>
    <dgm:pt modelId="{E1BFB8B7-B073-497F-9180-E918FB3A37C5}" type="sibTrans" cxnId="{2D9A5006-0BC5-4319-B943-D9C2F4B4A693}">
      <dgm:prSet/>
      <dgm:spPr/>
      <dgm:t>
        <a:bodyPr/>
        <a:lstStyle/>
        <a:p>
          <a:endParaRPr lang="en-US"/>
        </a:p>
      </dgm:t>
    </dgm:pt>
    <dgm:pt modelId="{4371F044-585E-459C-863C-8604D366B8F7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Các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chất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kích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thích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cafein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thuốc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lá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,…</a:t>
          </a:r>
        </a:p>
      </dgm:t>
    </dgm:pt>
    <dgm:pt modelId="{628D8873-04A3-4DC6-9BB9-C5459CE43505}" type="parTrans" cxnId="{264E79BB-0FAE-4399-8AF5-988647A35A31}">
      <dgm:prSet/>
      <dgm:spPr/>
      <dgm:t>
        <a:bodyPr/>
        <a:lstStyle/>
        <a:p>
          <a:endParaRPr lang="en-US"/>
        </a:p>
      </dgm:t>
    </dgm:pt>
    <dgm:pt modelId="{7213099B-6DB5-4C2E-9EF2-A96D2EA8CDEE}" type="sibTrans" cxnId="{264E79BB-0FAE-4399-8AF5-988647A35A31}">
      <dgm:prSet/>
      <dgm:spPr/>
      <dgm:t>
        <a:bodyPr/>
        <a:lstStyle/>
        <a:p>
          <a:endParaRPr lang="en-US"/>
        </a:p>
      </dgm:t>
    </dgm:pt>
    <dgm:pt modelId="{7A2FAF64-294E-4A1C-8917-2328A4F79F28}">
      <dgm:prSet phldrT="[Text]" custT="1"/>
      <dgm:spPr/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Thời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điểm, chu kỳ</a:t>
          </a:r>
        </a:p>
      </dgm:t>
    </dgm:pt>
    <dgm:pt modelId="{7B1CAF93-D6D8-49E4-8B0D-899A966A5651}" type="parTrans" cxnId="{8B6F0584-6F13-490E-B541-9867F5E4A724}">
      <dgm:prSet/>
      <dgm:spPr/>
      <dgm:t>
        <a:bodyPr/>
        <a:lstStyle/>
        <a:p>
          <a:endParaRPr lang="en-US"/>
        </a:p>
      </dgm:t>
    </dgm:pt>
    <dgm:pt modelId="{1874A1D4-B70B-4225-BE85-63E13222E32A}" type="sibTrans" cxnId="{8B6F0584-6F13-490E-B541-9867F5E4A724}">
      <dgm:prSet/>
      <dgm:spPr/>
      <dgm:t>
        <a:bodyPr/>
        <a:lstStyle/>
        <a:p>
          <a:endParaRPr lang="en-US"/>
        </a:p>
      </dgm:t>
    </dgm:pt>
    <dgm:pt modelId="{1962B652-59A8-488F-A79C-AE6909122511}">
      <dgm:prSet phldrT="[Text]" custT="1"/>
      <dgm:spPr/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Giảm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tăng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097D53-4025-4BDF-88A2-A3BF2A5C9359}" type="parTrans" cxnId="{E71BB6AD-791C-4D78-BD40-00BE5C6EFC20}">
      <dgm:prSet/>
      <dgm:spPr/>
      <dgm:t>
        <a:bodyPr/>
        <a:lstStyle/>
        <a:p>
          <a:endParaRPr lang="en-US"/>
        </a:p>
      </dgm:t>
    </dgm:pt>
    <dgm:pt modelId="{777BCC10-90C8-4127-B9BB-E8A74AFCE856}" type="sibTrans" cxnId="{E71BB6AD-791C-4D78-BD40-00BE5C6EFC20}">
      <dgm:prSet/>
      <dgm:spPr/>
      <dgm:t>
        <a:bodyPr/>
        <a:lstStyle/>
        <a:p>
          <a:endParaRPr lang="en-US"/>
        </a:p>
      </dgm:t>
    </dgm:pt>
    <dgm:pt modelId="{5A46FC9D-0999-4EA0-9F1C-664392D5DB17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Gia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đình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84D478-18C7-406E-8A8A-AB3BF9F3A40D}" type="parTrans" cxnId="{DBDC7768-B476-42D3-99A3-1F9E0E2A0652}">
      <dgm:prSet/>
      <dgm:spPr/>
      <dgm:t>
        <a:bodyPr/>
        <a:lstStyle/>
        <a:p>
          <a:endParaRPr lang="en-US"/>
        </a:p>
      </dgm:t>
    </dgm:pt>
    <dgm:pt modelId="{77A848C7-A4A9-4529-82C6-AEA1EAFC688D}" type="sibTrans" cxnId="{DBDC7768-B476-42D3-99A3-1F9E0E2A0652}">
      <dgm:prSet/>
      <dgm:spPr/>
      <dgm:t>
        <a:bodyPr/>
        <a:lstStyle/>
        <a:p>
          <a:endParaRPr lang="en-US"/>
        </a:p>
      </dgm:t>
    </dgm:pt>
    <dgm:pt modelId="{C750B6F0-D47E-4F30-B993-D0A1FB401CE5}">
      <dgm:prSet phldrT="[Text]" custT="1"/>
      <dgm:spPr/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Thuốc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đang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dùng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thuốc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tránh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thai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</a:p>
      </dgm:t>
    </dgm:pt>
    <dgm:pt modelId="{13CAE605-8E84-4F47-B9C9-2865FBC41CD3}" type="parTrans" cxnId="{A08395CD-EEF2-4B44-BA25-E531CBF7260C}">
      <dgm:prSet/>
      <dgm:spPr/>
      <dgm:t>
        <a:bodyPr/>
        <a:lstStyle/>
        <a:p>
          <a:endParaRPr lang="en-US"/>
        </a:p>
      </dgm:t>
    </dgm:pt>
    <dgm:pt modelId="{FA821839-060E-473E-BC73-3B62BECEE544}" type="sibTrans" cxnId="{A08395CD-EEF2-4B44-BA25-E531CBF7260C}">
      <dgm:prSet/>
      <dgm:spPr/>
      <dgm:t>
        <a:bodyPr/>
        <a:lstStyle/>
        <a:p>
          <a:endParaRPr lang="en-US"/>
        </a:p>
      </dgm:t>
    </dgm:pt>
    <dgm:pt modelId="{65F23BAC-ABEA-4C43-833B-534304AD763F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Hoàn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cảnh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xã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hội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stress</a:t>
          </a:r>
        </a:p>
      </dgm:t>
    </dgm:pt>
    <dgm:pt modelId="{A14C3597-84EA-4931-B1AC-27A9D0FC36E0}" type="parTrans" cxnId="{414AAEB0-0D5E-4AD1-9A18-536DB419233A}">
      <dgm:prSet/>
      <dgm:spPr/>
      <dgm:t>
        <a:bodyPr/>
        <a:lstStyle/>
        <a:p>
          <a:endParaRPr lang="en-US"/>
        </a:p>
      </dgm:t>
    </dgm:pt>
    <dgm:pt modelId="{4B9E3785-78E5-425A-BB26-EA749F3B5258}" type="sibTrans" cxnId="{414AAEB0-0D5E-4AD1-9A18-536DB419233A}">
      <dgm:prSet/>
      <dgm:spPr/>
      <dgm:t>
        <a:bodyPr/>
        <a:lstStyle/>
        <a:p>
          <a:endParaRPr lang="en-US"/>
        </a:p>
      </dgm:t>
    </dgm:pt>
    <dgm:pt modelId="{8B002A0F-0701-4241-B89F-0F0133ACF228}">
      <dgm:prSet phldrT="[Text]" custT="1"/>
      <dgm:spPr/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Chấn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thương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37DAE8-C7FC-46BF-9918-294703B521C6}" type="parTrans" cxnId="{1D62850C-646E-4186-89CB-B5A4F33A481B}">
      <dgm:prSet/>
      <dgm:spPr/>
      <dgm:t>
        <a:bodyPr/>
        <a:lstStyle/>
        <a:p>
          <a:endParaRPr lang="en-US"/>
        </a:p>
      </dgm:t>
    </dgm:pt>
    <dgm:pt modelId="{C26C6D34-3834-4EB6-B3A2-46EB8D966ADD}" type="sibTrans" cxnId="{1D62850C-646E-4186-89CB-B5A4F33A481B}">
      <dgm:prSet/>
      <dgm:spPr/>
      <dgm:t>
        <a:bodyPr/>
        <a:lstStyle/>
        <a:p>
          <a:endParaRPr lang="en-US"/>
        </a:p>
      </dgm:t>
    </dgm:pt>
    <dgm:pt modelId="{FC027F3F-DC3F-4887-A78F-E70D454354F9}" type="pres">
      <dgm:prSet presAssocID="{60017701-8F27-4CDC-A7C2-E941064C6EAE}" presName="linearFlow" presStyleCnt="0">
        <dgm:presLayoutVars>
          <dgm:dir/>
          <dgm:animLvl val="lvl"/>
          <dgm:resizeHandles val="exact"/>
        </dgm:presLayoutVars>
      </dgm:prSet>
      <dgm:spPr/>
    </dgm:pt>
    <dgm:pt modelId="{0E062B90-01E7-44B6-AF68-6D7DA7F52FD5}" type="pres">
      <dgm:prSet presAssocID="{DB4991F1-A0CB-4785-8C23-FC2FC9754D0E}" presName="composite" presStyleCnt="0"/>
      <dgm:spPr/>
    </dgm:pt>
    <dgm:pt modelId="{EBC73A75-C7EA-4F16-B07E-346CBE75CC9D}" type="pres">
      <dgm:prSet presAssocID="{DB4991F1-A0CB-4785-8C23-FC2FC9754D0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DCFE1F7-5B37-48D1-A93F-DE48898F038A}" type="pres">
      <dgm:prSet presAssocID="{DB4991F1-A0CB-4785-8C23-FC2FC9754D0E}" presName="descendantText" presStyleLbl="alignAcc1" presStyleIdx="0" presStyleCnt="3" custLinFactNeighborX="0" custLinFactNeighborY="-225">
        <dgm:presLayoutVars>
          <dgm:bulletEnabled val="1"/>
        </dgm:presLayoutVars>
      </dgm:prSet>
      <dgm:spPr/>
    </dgm:pt>
    <dgm:pt modelId="{1958589F-DBE7-44A4-9842-6843B15DF11A}" type="pres">
      <dgm:prSet presAssocID="{5817E2E4-3947-4C6E-89A9-9533913552D6}" presName="sp" presStyleCnt="0"/>
      <dgm:spPr/>
    </dgm:pt>
    <dgm:pt modelId="{11E6B015-9E7F-4A1E-A29B-2536F6E0CFFE}" type="pres">
      <dgm:prSet presAssocID="{EA4348EF-065E-43B2-AC62-81161DE50A0E}" presName="composite" presStyleCnt="0"/>
      <dgm:spPr/>
    </dgm:pt>
    <dgm:pt modelId="{991CC302-6232-465F-BFAC-F4608DA4B763}" type="pres">
      <dgm:prSet presAssocID="{EA4348EF-065E-43B2-AC62-81161DE50A0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BB3C25B-1817-41AE-B819-E1090C9854A6}" type="pres">
      <dgm:prSet presAssocID="{EA4348EF-065E-43B2-AC62-81161DE50A0E}" presName="descendantText" presStyleLbl="alignAcc1" presStyleIdx="1" presStyleCnt="3">
        <dgm:presLayoutVars>
          <dgm:bulletEnabled val="1"/>
        </dgm:presLayoutVars>
      </dgm:prSet>
      <dgm:spPr/>
    </dgm:pt>
    <dgm:pt modelId="{8E2AA628-4593-4378-AC75-B68526A4EFDB}" type="pres">
      <dgm:prSet presAssocID="{12310580-D768-4256-A3A2-600C07E2F8B3}" presName="sp" presStyleCnt="0"/>
      <dgm:spPr/>
    </dgm:pt>
    <dgm:pt modelId="{E1A1687F-4A75-4D76-830E-8D892CF29714}" type="pres">
      <dgm:prSet presAssocID="{5088E8E9-DE20-4A8F-AECC-B59A3DAD641C}" presName="composite" presStyleCnt="0"/>
      <dgm:spPr/>
    </dgm:pt>
    <dgm:pt modelId="{C44D7799-4DF3-4C86-B721-A7BD03A504FF}" type="pres">
      <dgm:prSet presAssocID="{5088E8E9-DE20-4A8F-AECC-B59A3DAD641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8E767CC-3D8E-4E42-A954-ECE1AA8A91AA}" type="pres">
      <dgm:prSet presAssocID="{5088E8E9-DE20-4A8F-AECC-B59A3DAD641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D9A5006-0BC5-4319-B943-D9C2F4B4A693}" srcId="{60017701-8F27-4CDC-A7C2-E941064C6EAE}" destId="{5088E8E9-DE20-4A8F-AECC-B59A3DAD641C}" srcOrd="2" destOrd="0" parTransId="{F054B093-3A99-4468-8D05-A2FD0AE7B7D3}" sibTransId="{E1BFB8B7-B073-497F-9180-E918FB3A37C5}"/>
    <dgm:cxn modelId="{AAB5A108-9514-46BC-87FA-CE903B18BB8B}" type="presOf" srcId="{C750B6F0-D47E-4F30-B993-D0A1FB401CE5}" destId="{28E767CC-3D8E-4E42-A954-ECE1AA8A91AA}" srcOrd="0" destOrd="1" presId="urn:microsoft.com/office/officeart/2005/8/layout/chevron2"/>
    <dgm:cxn modelId="{1D62850C-646E-4186-89CB-B5A4F33A481B}" srcId="{DB4991F1-A0CB-4785-8C23-FC2FC9754D0E}" destId="{8B002A0F-0701-4241-B89F-0F0133ACF228}" srcOrd="4" destOrd="0" parTransId="{2C37DAE8-C7FC-46BF-9918-294703B521C6}" sibTransId="{C26C6D34-3834-4EB6-B3A2-46EB8D966ADD}"/>
    <dgm:cxn modelId="{F1E30415-A135-4253-B773-4B6D395D564F}" srcId="{60017701-8F27-4CDC-A7C2-E941064C6EAE}" destId="{DB4991F1-A0CB-4785-8C23-FC2FC9754D0E}" srcOrd="0" destOrd="0" parTransId="{5F767750-7C0A-4C39-9F4E-93169AE19B1D}" sibTransId="{5817E2E4-3947-4C6E-89A9-9533913552D6}"/>
    <dgm:cxn modelId="{77B99819-A92B-4B14-8120-099BE100A12A}" type="presOf" srcId="{7A2FAF64-294E-4A1C-8917-2328A4F79F28}" destId="{3DCFE1F7-5B37-48D1-A93F-DE48898F038A}" srcOrd="0" destOrd="2" presId="urn:microsoft.com/office/officeart/2005/8/layout/chevron2"/>
    <dgm:cxn modelId="{8460561F-4FF1-4265-914B-A32A7AB97C69}" type="presOf" srcId="{1962B652-59A8-488F-A79C-AE6909122511}" destId="{3DCFE1F7-5B37-48D1-A93F-DE48898F038A}" srcOrd="0" destOrd="3" presId="urn:microsoft.com/office/officeart/2005/8/layout/chevron2"/>
    <dgm:cxn modelId="{C4B33E23-E564-4504-B638-8CDD0187FC2A}" type="presOf" srcId="{EA4348EF-065E-43B2-AC62-81161DE50A0E}" destId="{991CC302-6232-465F-BFAC-F4608DA4B763}" srcOrd="0" destOrd="0" presId="urn:microsoft.com/office/officeart/2005/8/layout/chevron2"/>
    <dgm:cxn modelId="{BBDCB928-6A25-4970-A758-484F34F77504}" type="presOf" srcId="{AC6DEA4D-ADA1-4BF0-B647-EAB55113A8B7}" destId="{3DCFE1F7-5B37-48D1-A93F-DE48898F038A}" srcOrd="0" destOrd="0" presId="urn:microsoft.com/office/officeart/2005/8/layout/chevron2"/>
    <dgm:cxn modelId="{D98D2931-BA09-485F-802C-06B25D2DF042}" type="presOf" srcId="{5A46FC9D-0999-4EA0-9F1C-664392D5DB17}" destId="{3BB3C25B-1817-41AE-B819-E1090C9854A6}" srcOrd="0" destOrd="1" presId="urn:microsoft.com/office/officeart/2005/8/layout/chevron2"/>
    <dgm:cxn modelId="{FF7ED43E-A1EF-4BE2-8863-78339C01738E}" type="presOf" srcId="{AEF2D7AC-215C-4B10-8478-6C7AA4960BD4}" destId="{3DCFE1F7-5B37-48D1-A93F-DE48898F038A}" srcOrd="0" destOrd="1" presId="urn:microsoft.com/office/officeart/2005/8/layout/chevron2"/>
    <dgm:cxn modelId="{A5A6333F-9F60-4824-A50D-8DB5397D6A2E}" srcId="{DB4991F1-A0CB-4785-8C23-FC2FC9754D0E}" destId="{AEF2D7AC-215C-4B10-8478-6C7AA4960BD4}" srcOrd="1" destOrd="0" parTransId="{5F7CDCAC-614E-47BB-BB0D-793EB2E13A16}" sibTransId="{DD4E76A2-CA67-4381-8563-5D5524C79CA2}"/>
    <dgm:cxn modelId="{DBDC7768-B476-42D3-99A3-1F9E0E2A0652}" srcId="{EA4348EF-065E-43B2-AC62-81161DE50A0E}" destId="{5A46FC9D-0999-4EA0-9F1C-664392D5DB17}" srcOrd="1" destOrd="0" parTransId="{0884D478-18C7-406E-8A8A-AB3BF9F3A40D}" sibTransId="{77A848C7-A4A9-4529-82C6-AEA1EAFC688D}"/>
    <dgm:cxn modelId="{8A294449-E16C-4C30-BF81-917733DF80E6}" type="presOf" srcId="{DB4991F1-A0CB-4785-8C23-FC2FC9754D0E}" destId="{EBC73A75-C7EA-4F16-B07E-346CBE75CC9D}" srcOrd="0" destOrd="0" presId="urn:microsoft.com/office/officeart/2005/8/layout/chevron2"/>
    <dgm:cxn modelId="{43B7954A-6D97-4FD7-9E3A-AB2D0E115885}" srcId="{DB4991F1-A0CB-4785-8C23-FC2FC9754D0E}" destId="{AC6DEA4D-ADA1-4BF0-B647-EAB55113A8B7}" srcOrd="0" destOrd="0" parTransId="{02014604-7377-49AA-A340-DD1D7A0A0C7B}" sibTransId="{FC209478-C9C9-44E6-9547-7D7C7B3591F9}"/>
    <dgm:cxn modelId="{E340FF79-77AC-4B51-A01D-D745CD4098E4}" srcId="{EA4348EF-065E-43B2-AC62-81161DE50A0E}" destId="{47A640E5-581A-47C5-97AC-700EBBDCC86A}" srcOrd="0" destOrd="0" parTransId="{FA201EEB-C893-404A-A7E7-23C8C8679B45}" sibTransId="{E173BD8A-A5A3-43EE-A5E6-46B147391230}"/>
    <dgm:cxn modelId="{12533683-54DD-4D74-8231-B9493574DE10}" type="presOf" srcId="{65F23BAC-ABEA-4C43-833B-534304AD763F}" destId="{28E767CC-3D8E-4E42-A954-ECE1AA8A91AA}" srcOrd="0" destOrd="2" presId="urn:microsoft.com/office/officeart/2005/8/layout/chevron2"/>
    <dgm:cxn modelId="{8B6F0584-6F13-490E-B541-9867F5E4A724}" srcId="{DB4991F1-A0CB-4785-8C23-FC2FC9754D0E}" destId="{7A2FAF64-294E-4A1C-8917-2328A4F79F28}" srcOrd="2" destOrd="0" parTransId="{7B1CAF93-D6D8-49E4-8B0D-899A966A5651}" sibTransId="{1874A1D4-B70B-4225-BE85-63E13222E32A}"/>
    <dgm:cxn modelId="{586899A3-8CD0-439C-B75B-31BA9B298360}" type="presOf" srcId="{60017701-8F27-4CDC-A7C2-E941064C6EAE}" destId="{FC027F3F-DC3F-4887-A78F-E70D454354F9}" srcOrd="0" destOrd="0" presId="urn:microsoft.com/office/officeart/2005/8/layout/chevron2"/>
    <dgm:cxn modelId="{E71BB6AD-791C-4D78-BD40-00BE5C6EFC20}" srcId="{DB4991F1-A0CB-4785-8C23-FC2FC9754D0E}" destId="{1962B652-59A8-488F-A79C-AE6909122511}" srcOrd="3" destOrd="0" parTransId="{66097D53-4025-4BDF-88A2-A3BF2A5C9359}" sibTransId="{777BCC10-90C8-4127-B9BB-E8A74AFCE856}"/>
    <dgm:cxn modelId="{414AAEB0-0D5E-4AD1-9A18-536DB419233A}" srcId="{5088E8E9-DE20-4A8F-AECC-B59A3DAD641C}" destId="{65F23BAC-ABEA-4C43-833B-534304AD763F}" srcOrd="2" destOrd="0" parTransId="{A14C3597-84EA-4931-B1AC-27A9D0FC36E0}" sibTransId="{4B9E3785-78E5-425A-BB26-EA749F3B5258}"/>
    <dgm:cxn modelId="{C3B609B3-B8C6-4B28-9909-765CF3A6BF58}" type="presOf" srcId="{5088E8E9-DE20-4A8F-AECC-B59A3DAD641C}" destId="{C44D7799-4DF3-4C86-B721-A7BD03A504FF}" srcOrd="0" destOrd="0" presId="urn:microsoft.com/office/officeart/2005/8/layout/chevron2"/>
    <dgm:cxn modelId="{264E79BB-0FAE-4399-8AF5-988647A35A31}" srcId="{5088E8E9-DE20-4A8F-AECC-B59A3DAD641C}" destId="{4371F044-585E-459C-863C-8604D366B8F7}" srcOrd="0" destOrd="0" parTransId="{628D8873-04A3-4DC6-9BB9-C5459CE43505}" sibTransId="{7213099B-6DB5-4C2E-9EF2-A96D2EA8CDEE}"/>
    <dgm:cxn modelId="{755F9ACB-5CA2-4044-9E12-5E944C1B4820}" type="presOf" srcId="{4371F044-585E-459C-863C-8604D366B8F7}" destId="{28E767CC-3D8E-4E42-A954-ECE1AA8A91AA}" srcOrd="0" destOrd="0" presId="urn:microsoft.com/office/officeart/2005/8/layout/chevron2"/>
    <dgm:cxn modelId="{A08395CD-EEF2-4B44-BA25-E531CBF7260C}" srcId="{5088E8E9-DE20-4A8F-AECC-B59A3DAD641C}" destId="{C750B6F0-D47E-4F30-B993-D0A1FB401CE5}" srcOrd="1" destOrd="0" parTransId="{13CAE605-8E84-4F47-B9C9-2865FBC41CD3}" sibTransId="{FA821839-060E-473E-BC73-3B62BECEE544}"/>
    <dgm:cxn modelId="{A67C06DA-9E13-4F92-978A-7DA78E1BAAD9}" type="presOf" srcId="{47A640E5-581A-47C5-97AC-700EBBDCC86A}" destId="{3BB3C25B-1817-41AE-B819-E1090C9854A6}" srcOrd="0" destOrd="0" presId="urn:microsoft.com/office/officeart/2005/8/layout/chevron2"/>
    <dgm:cxn modelId="{996CBCF2-DE9E-41B1-8879-36BFA625063E}" srcId="{60017701-8F27-4CDC-A7C2-E941064C6EAE}" destId="{EA4348EF-065E-43B2-AC62-81161DE50A0E}" srcOrd="1" destOrd="0" parTransId="{4A11CF82-1146-436B-B25F-CD8FFBA9116E}" sibTransId="{12310580-D768-4256-A3A2-600C07E2F8B3}"/>
    <dgm:cxn modelId="{77C9B7F5-624D-4205-9E89-4B107EDB6E37}" type="presOf" srcId="{8B002A0F-0701-4241-B89F-0F0133ACF228}" destId="{3DCFE1F7-5B37-48D1-A93F-DE48898F038A}" srcOrd="0" destOrd="4" presId="urn:microsoft.com/office/officeart/2005/8/layout/chevron2"/>
    <dgm:cxn modelId="{E4AC2ED8-C917-4C43-9452-C8382EB9F1F9}" type="presParOf" srcId="{FC027F3F-DC3F-4887-A78F-E70D454354F9}" destId="{0E062B90-01E7-44B6-AF68-6D7DA7F52FD5}" srcOrd="0" destOrd="0" presId="urn:microsoft.com/office/officeart/2005/8/layout/chevron2"/>
    <dgm:cxn modelId="{16098F51-EE95-48B0-8926-F7B1059313EC}" type="presParOf" srcId="{0E062B90-01E7-44B6-AF68-6D7DA7F52FD5}" destId="{EBC73A75-C7EA-4F16-B07E-346CBE75CC9D}" srcOrd="0" destOrd="0" presId="urn:microsoft.com/office/officeart/2005/8/layout/chevron2"/>
    <dgm:cxn modelId="{AAE39C57-9246-45EC-97EB-DDEB7897BB55}" type="presParOf" srcId="{0E062B90-01E7-44B6-AF68-6D7DA7F52FD5}" destId="{3DCFE1F7-5B37-48D1-A93F-DE48898F038A}" srcOrd="1" destOrd="0" presId="urn:microsoft.com/office/officeart/2005/8/layout/chevron2"/>
    <dgm:cxn modelId="{39DE459D-4EAA-426D-B840-8A9395907EA9}" type="presParOf" srcId="{FC027F3F-DC3F-4887-A78F-E70D454354F9}" destId="{1958589F-DBE7-44A4-9842-6843B15DF11A}" srcOrd="1" destOrd="0" presId="urn:microsoft.com/office/officeart/2005/8/layout/chevron2"/>
    <dgm:cxn modelId="{8AF68F4F-9ABB-4C12-B354-CB37AE5CAD5F}" type="presParOf" srcId="{FC027F3F-DC3F-4887-A78F-E70D454354F9}" destId="{11E6B015-9E7F-4A1E-A29B-2536F6E0CFFE}" srcOrd="2" destOrd="0" presId="urn:microsoft.com/office/officeart/2005/8/layout/chevron2"/>
    <dgm:cxn modelId="{48AA58CA-586C-462E-9FFB-6BDFA00FCC60}" type="presParOf" srcId="{11E6B015-9E7F-4A1E-A29B-2536F6E0CFFE}" destId="{991CC302-6232-465F-BFAC-F4608DA4B763}" srcOrd="0" destOrd="0" presId="urn:microsoft.com/office/officeart/2005/8/layout/chevron2"/>
    <dgm:cxn modelId="{DAD0C3B1-572B-4AED-8AF5-6D0F2F51454C}" type="presParOf" srcId="{11E6B015-9E7F-4A1E-A29B-2536F6E0CFFE}" destId="{3BB3C25B-1817-41AE-B819-E1090C9854A6}" srcOrd="1" destOrd="0" presId="urn:microsoft.com/office/officeart/2005/8/layout/chevron2"/>
    <dgm:cxn modelId="{0457CFE3-13FD-4C79-917D-07372CF86AD3}" type="presParOf" srcId="{FC027F3F-DC3F-4887-A78F-E70D454354F9}" destId="{8E2AA628-4593-4378-AC75-B68526A4EFDB}" srcOrd="3" destOrd="0" presId="urn:microsoft.com/office/officeart/2005/8/layout/chevron2"/>
    <dgm:cxn modelId="{05CE026A-A57E-4F80-A241-7AE08DF8E383}" type="presParOf" srcId="{FC027F3F-DC3F-4887-A78F-E70D454354F9}" destId="{E1A1687F-4A75-4D76-830E-8D892CF29714}" srcOrd="4" destOrd="0" presId="urn:microsoft.com/office/officeart/2005/8/layout/chevron2"/>
    <dgm:cxn modelId="{85019937-608C-4751-B91D-30E930BB0451}" type="presParOf" srcId="{E1A1687F-4A75-4D76-830E-8D892CF29714}" destId="{C44D7799-4DF3-4C86-B721-A7BD03A504FF}" srcOrd="0" destOrd="0" presId="urn:microsoft.com/office/officeart/2005/8/layout/chevron2"/>
    <dgm:cxn modelId="{383A511B-A35C-47B4-A876-8F2D42C191E3}" type="presParOf" srcId="{E1A1687F-4A75-4D76-830E-8D892CF29714}" destId="{28E767CC-3D8E-4E42-A954-ECE1AA8A91A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93AAEE-0232-424F-8312-9538E46D8E0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83389C-B5E6-4582-B66D-2972EB246DFE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Quan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sát</a:t>
          </a:r>
          <a:endParaRPr lang="en-US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167CF1-6BF2-4311-AD7E-F54DAABB938F}" type="parTrans" cxnId="{33F7671D-06FA-4E6B-9226-5C261623B870}">
      <dgm:prSet/>
      <dgm:spPr/>
      <dgm:t>
        <a:bodyPr/>
        <a:lstStyle/>
        <a:p>
          <a:endParaRPr lang="en-US"/>
        </a:p>
      </dgm:t>
    </dgm:pt>
    <dgm:pt modelId="{5DCA2305-21CD-48EE-9A16-52E156516534}" type="sibTrans" cxnId="{33F7671D-06FA-4E6B-9226-5C261623B870}">
      <dgm:prSet/>
      <dgm:spPr/>
      <dgm:t>
        <a:bodyPr/>
        <a:lstStyle/>
        <a:p>
          <a:endParaRPr lang="en-US"/>
        </a:p>
      </dgm:t>
    </dgm:pt>
    <dgm:pt modelId="{4B75E71C-7BF2-4779-8078-5531195E0E56}">
      <dgm:prSet phldrT="[Text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Cân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đối</a:t>
          </a:r>
        </a:p>
      </dgm:t>
    </dgm:pt>
    <dgm:pt modelId="{8B51847D-99D1-4A87-8374-0A244F5990F0}" type="parTrans" cxnId="{C298E0F4-3BB8-4A8B-9CEC-59A59EF84D3B}">
      <dgm:prSet/>
      <dgm:spPr/>
      <dgm:t>
        <a:bodyPr/>
        <a:lstStyle/>
        <a:p>
          <a:endParaRPr lang="en-US"/>
        </a:p>
      </dgm:t>
    </dgm:pt>
    <dgm:pt modelId="{62B39284-C922-4EB2-B9ED-FEF0914C5BD1}" type="sibTrans" cxnId="{C298E0F4-3BB8-4A8B-9CEC-59A59EF84D3B}">
      <dgm:prSet/>
      <dgm:spPr/>
      <dgm:t>
        <a:bodyPr/>
        <a:lstStyle/>
        <a:p>
          <a:endParaRPr lang="en-US"/>
        </a:p>
      </dgm:t>
    </dgm:pt>
    <dgm:pt modelId="{013C2BEB-D0AB-43C2-859D-21B5E960EEF1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</a:t>
          </a:r>
        </a:p>
      </dgm:t>
    </dgm:pt>
    <dgm:pt modelId="{3AEADE8B-043C-4087-996F-7F47313574FC}" type="parTrans" cxnId="{051E6C51-8B9A-4A83-BDD7-0FEA232CAA3F}">
      <dgm:prSet/>
      <dgm:spPr/>
      <dgm:t>
        <a:bodyPr/>
        <a:lstStyle/>
        <a:p>
          <a:endParaRPr lang="en-US"/>
        </a:p>
      </dgm:t>
    </dgm:pt>
    <dgm:pt modelId="{8ADFE6CA-7FDC-4B56-BEFA-72D069694CCB}" type="sibTrans" cxnId="{051E6C51-8B9A-4A83-BDD7-0FEA232CAA3F}">
      <dgm:prSet/>
      <dgm:spPr/>
      <dgm:t>
        <a:bodyPr/>
        <a:lstStyle/>
        <a:p>
          <a:endParaRPr lang="en-US"/>
        </a:p>
      </dgm:t>
    </dgm:pt>
    <dgm:pt modelId="{9CFBAC91-E773-4CE8-A66D-25F8851D9D62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Khám =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tay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gm:t>
    </dgm:pt>
    <dgm:pt modelId="{EB29A1FD-974E-4FD7-B87E-74DD23B1C3FD}" type="parTrans" cxnId="{372F960F-A05C-44FD-A4ED-172E9D6FD650}">
      <dgm:prSet/>
      <dgm:spPr/>
      <dgm:t>
        <a:bodyPr/>
        <a:lstStyle/>
        <a:p>
          <a:endParaRPr lang="en-US"/>
        </a:p>
      </dgm:t>
    </dgm:pt>
    <dgm:pt modelId="{4730E07A-C774-4D1F-9DBF-0FFE2759544A}" type="sibTrans" cxnId="{372F960F-A05C-44FD-A4ED-172E9D6FD650}">
      <dgm:prSet/>
      <dgm:spPr/>
      <dgm:t>
        <a:bodyPr/>
        <a:lstStyle/>
        <a:p>
          <a:endParaRPr lang="en-US"/>
        </a:p>
      </dgm:t>
    </dgm:pt>
    <dgm:pt modelId="{2A8EEF66-12A3-4CFA-AA9B-585B2DBD4A6E}">
      <dgm:prSet phldrT="[Text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Hạch</a:t>
          </a:r>
          <a:endParaRPr lang="en-US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7CBCB2-CCAB-4B38-9EB0-5E5664E2DC5A}" type="parTrans" cxnId="{31FBE1A4-9362-46BA-83C6-C2F299775DC6}">
      <dgm:prSet/>
      <dgm:spPr/>
      <dgm:t>
        <a:bodyPr/>
        <a:lstStyle/>
        <a:p>
          <a:endParaRPr lang="en-US"/>
        </a:p>
      </dgm:t>
    </dgm:pt>
    <dgm:pt modelId="{A20F9CC0-577F-4D46-8993-CC8951D94A30}" type="sibTrans" cxnId="{31FBE1A4-9362-46BA-83C6-C2F299775DC6}">
      <dgm:prSet/>
      <dgm:spPr/>
      <dgm:t>
        <a:bodyPr/>
        <a:lstStyle/>
        <a:p>
          <a:endParaRPr lang="en-US"/>
        </a:p>
      </dgm:t>
    </dgm:pt>
    <dgm:pt modelId="{ABA427CB-F22A-4055-82B4-E7419B4DBB46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vú</a:t>
          </a:r>
          <a:endParaRPr lang="en-US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86601B-9740-44C5-85EF-88A0C1A83B02}" type="parTrans" cxnId="{990F90DC-BC06-43E9-9724-6B04C23535E4}">
      <dgm:prSet/>
      <dgm:spPr/>
      <dgm:t>
        <a:bodyPr/>
        <a:lstStyle/>
        <a:p>
          <a:endParaRPr lang="en-US"/>
        </a:p>
      </dgm:t>
    </dgm:pt>
    <dgm:pt modelId="{EA06E7DD-5F90-412F-B4AA-FB6B918CACB6}" type="sibTrans" cxnId="{990F90DC-BC06-43E9-9724-6B04C23535E4}">
      <dgm:prSet/>
      <dgm:spPr/>
      <dgm:t>
        <a:bodyPr/>
        <a:lstStyle/>
        <a:p>
          <a:endParaRPr lang="en-US"/>
        </a:p>
      </dgm:t>
    </dgm:pt>
    <dgm:pt modelId="{345F42D4-26FC-46E9-840F-191405355221}" type="pres">
      <dgm:prSet presAssocID="{9C93AAEE-0232-424F-8312-9538E46D8E02}" presName="linearFlow" presStyleCnt="0">
        <dgm:presLayoutVars>
          <dgm:dir/>
          <dgm:animLvl val="lvl"/>
          <dgm:resizeHandles val="exact"/>
        </dgm:presLayoutVars>
      </dgm:prSet>
      <dgm:spPr/>
    </dgm:pt>
    <dgm:pt modelId="{2D4683A4-C900-4DD1-8D64-1BFEE80B32BB}" type="pres">
      <dgm:prSet presAssocID="{AF83389C-B5E6-4582-B66D-2972EB246DFE}" presName="composite" presStyleCnt="0"/>
      <dgm:spPr/>
    </dgm:pt>
    <dgm:pt modelId="{23B29064-801C-4CE4-B8E9-2C44022E963A}" type="pres">
      <dgm:prSet presAssocID="{AF83389C-B5E6-4582-B66D-2972EB246DF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E595A68-8724-464C-9CA2-5A5F2E488E51}" type="pres">
      <dgm:prSet presAssocID="{AF83389C-B5E6-4582-B66D-2972EB246DFE}" presName="descendantText" presStyleLbl="alignAcc1" presStyleIdx="0" presStyleCnt="2">
        <dgm:presLayoutVars>
          <dgm:bulletEnabled val="1"/>
        </dgm:presLayoutVars>
      </dgm:prSet>
      <dgm:spPr/>
    </dgm:pt>
    <dgm:pt modelId="{3BDD17CB-BFE8-4FB2-8249-193D9300AB64}" type="pres">
      <dgm:prSet presAssocID="{5DCA2305-21CD-48EE-9A16-52E156516534}" presName="sp" presStyleCnt="0"/>
      <dgm:spPr/>
    </dgm:pt>
    <dgm:pt modelId="{80E7BA39-8877-4518-9075-B1703D8AA12B}" type="pres">
      <dgm:prSet presAssocID="{9CFBAC91-E773-4CE8-A66D-25F8851D9D62}" presName="composite" presStyleCnt="0"/>
      <dgm:spPr/>
    </dgm:pt>
    <dgm:pt modelId="{028F932D-9E39-474E-A664-EB5E0F1F6E67}" type="pres">
      <dgm:prSet presAssocID="{9CFBAC91-E773-4CE8-A66D-25F8851D9D62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762A2EC4-EFBF-4D5C-A628-D3572C57C5BB}" type="pres">
      <dgm:prSet presAssocID="{9CFBAC91-E773-4CE8-A66D-25F8851D9D62}" presName="descendantText" presStyleLbl="alignAcc1" presStyleIdx="1" presStyleCnt="2" custLinFactNeighborY="0">
        <dgm:presLayoutVars>
          <dgm:bulletEnabled val="1"/>
        </dgm:presLayoutVars>
      </dgm:prSet>
      <dgm:spPr/>
    </dgm:pt>
  </dgm:ptLst>
  <dgm:cxnLst>
    <dgm:cxn modelId="{B260620E-6C95-4E10-B51D-22F05E5B3E7A}" type="presOf" srcId="{AF83389C-B5E6-4582-B66D-2972EB246DFE}" destId="{23B29064-801C-4CE4-B8E9-2C44022E963A}" srcOrd="0" destOrd="0" presId="urn:microsoft.com/office/officeart/2005/8/layout/chevron2"/>
    <dgm:cxn modelId="{372F960F-A05C-44FD-A4ED-172E9D6FD650}" srcId="{9C93AAEE-0232-424F-8312-9538E46D8E02}" destId="{9CFBAC91-E773-4CE8-A66D-25F8851D9D62}" srcOrd="1" destOrd="0" parTransId="{EB29A1FD-974E-4FD7-B87E-74DD23B1C3FD}" sibTransId="{4730E07A-C774-4D1F-9DBF-0FFE2759544A}"/>
    <dgm:cxn modelId="{33F7671D-06FA-4E6B-9226-5C261623B870}" srcId="{9C93AAEE-0232-424F-8312-9538E46D8E02}" destId="{AF83389C-B5E6-4582-B66D-2972EB246DFE}" srcOrd="0" destOrd="0" parTransId="{60167CF1-6BF2-4311-AD7E-F54DAABB938F}" sibTransId="{5DCA2305-21CD-48EE-9A16-52E156516534}"/>
    <dgm:cxn modelId="{86032E65-9009-4FEC-96DD-A8E9AFF9133A}" type="presOf" srcId="{9CFBAC91-E773-4CE8-A66D-25F8851D9D62}" destId="{028F932D-9E39-474E-A664-EB5E0F1F6E67}" srcOrd="0" destOrd="0" presId="urn:microsoft.com/office/officeart/2005/8/layout/chevron2"/>
    <dgm:cxn modelId="{6A8DCF48-3788-4184-BF11-BA4191243EF9}" type="presOf" srcId="{2A8EEF66-12A3-4CFA-AA9B-585B2DBD4A6E}" destId="{762A2EC4-EFBF-4D5C-A628-D3572C57C5BB}" srcOrd="0" destOrd="0" presId="urn:microsoft.com/office/officeart/2005/8/layout/chevron2"/>
    <dgm:cxn modelId="{051E6C51-8B9A-4A83-BDD7-0FEA232CAA3F}" srcId="{AF83389C-B5E6-4582-B66D-2972EB246DFE}" destId="{013C2BEB-D0AB-43C2-859D-21B5E960EEF1}" srcOrd="1" destOrd="0" parTransId="{3AEADE8B-043C-4087-996F-7F47313574FC}" sibTransId="{8ADFE6CA-7FDC-4B56-BEFA-72D069694CCB}"/>
    <dgm:cxn modelId="{1D6AB253-B5E9-4976-AC94-FD6ED6B163A9}" type="presOf" srcId="{013C2BEB-D0AB-43C2-859D-21B5E960EEF1}" destId="{5E595A68-8724-464C-9CA2-5A5F2E488E51}" srcOrd="0" destOrd="1" presId="urn:microsoft.com/office/officeart/2005/8/layout/chevron2"/>
    <dgm:cxn modelId="{BBE77391-FA8A-4820-AE57-EE7666CA590C}" type="presOf" srcId="{4B75E71C-7BF2-4779-8078-5531195E0E56}" destId="{5E595A68-8724-464C-9CA2-5A5F2E488E51}" srcOrd="0" destOrd="0" presId="urn:microsoft.com/office/officeart/2005/8/layout/chevron2"/>
    <dgm:cxn modelId="{7EE4F69A-8A43-4E69-8F6D-C16CBEDE56A8}" type="presOf" srcId="{ABA427CB-F22A-4055-82B4-E7419B4DBB46}" destId="{762A2EC4-EFBF-4D5C-A628-D3572C57C5BB}" srcOrd="0" destOrd="1" presId="urn:microsoft.com/office/officeart/2005/8/layout/chevron2"/>
    <dgm:cxn modelId="{63BEA29C-08BB-4E0A-A407-67826F881967}" type="presOf" srcId="{9C93AAEE-0232-424F-8312-9538E46D8E02}" destId="{345F42D4-26FC-46E9-840F-191405355221}" srcOrd="0" destOrd="0" presId="urn:microsoft.com/office/officeart/2005/8/layout/chevron2"/>
    <dgm:cxn modelId="{31FBE1A4-9362-46BA-83C6-C2F299775DC6}" srcId="{9CFBAC91-E773-4CE8-A66D-25F8851D9D62}" destId="{2A8EEF66-12A3-4CFA-AA9B-585B2DBD4A6E}" srcOrd="0" destOrd="0" parTransId="{3D7CBCB2-CCAB-4B38-9EB0-5E5664E2DC5A}" sibTransId="{A20F9CC0-577F-4D46-8993-CC8951D94A30}"/>
    <dgm:cxn modelId="{990F90DC-BC06-43E9-9724-6B04C23535E4}" srcId="{9CFBAC91-E773-4CE8-A66D-25F8851D9D62}" destId="{ABA427CB-F22A-4055-82B4-E7419B4DBB46}" srcOrd="1" destOrd="0" parTransId="{D586601B-9740-44C5-85EF-88A0C1A83B02}" sibTransId="{EA06E7DD-5F90-412F-B4AA-FB6B918CACB6}"/>
    <dgm:cxn modelId="{C298E0F4-3BB8-4A8B-9CEC-59A59EF84D3B}" srcId="{AF83389C-B5E6-4582-B66D-2972EB246DFE}" destId="{4B75E71C-7BF2-4779-8078-5531195E0E56}" srcOrd="0" destOrd="0" parTransId="{8B51847D-99D1-4A87-8374-0A244F5990F0}" sibTransId="{62B39284-C922-4EB2-B9ED-FEF0914C5BD1}"/>
    <dgm:cxn modelId="{07E95096-5232-4F4A-994C-6B5521F3A7F1}" type="presParOf" srcId="{345F42D4-26FC-46E9-840F-191405355221}" destId="{2D4683A4-C900-4DD1-8D64-1BFEE80B32BB}" srcOrd="0" destOrd="0" presId="urn:microsoft.com/office/officeart/2005/8/layout/chevron2"/>
    <dgm:cxn modelId="{6E492A3D-D1B7-4A92-84A3-1DF9091688F6}" type="presParOf" srcId="{2D4683A4-C900-4DD1-8D64-1BFEE80B32BB}" destId="{23B29064-801C-4CE4-B8E9-2C44022E963A}" srcOrd="0" destOrd="0" presId="urn:microsoft.com/office/officeart/2005/8/layout/chevron2"/>
    <dgm:cxn modelId="{806EB5FA-943E-4562-AF9F-02BD75CC2942}" type="presParOf" srcId="{2D4683A4-C900-4DD1-8D64-1BFEE80B32BB}" destId="{5E595A68-8724-464C-9CA2-5A5F2E488E51}" srcOrd="1" destOrd="0" presId="urn:microsoft.com/office/officeart/2005/8/layout/chevron2"/>
    <dgm:cxn modelId="{79009534-5593-4717-8A7A-0FB47CBFB62F}" type="presParOf" srcId="{345F42D4-26FC-46E9-840F-191405355221}" destId="{3BDD17CB-BFE8-4FB2-8249-193D9300AB64}" srcOrd="1" destOrd="0" presId="urn:microsoft.com/office/officeart/2005/8/layout/chevron2"/>
    <dgm:cxn modelId="{67CED4A9-D62E-4CD5-A788-EBBFB11C1D81}" type="presParOf" srcId="{345F42D4-26FC-46E9-840F-191405355221}" destId="{80E7BA39-8877-4518-9075-B1703D8AA12B}" srcOrd="2" destOrd="0" presId="urn:microsoft.com/office/officeart/2005/8/layout/chevron2"/>
    <dgm:cxn modelId="{1D493708-3806-491C-9799-AAA45BA1DD38}" type="presParOf" srcId="{80E7BA39-8877-4518-9075-B1703D8AA12B}" destId="{028F932D-9E39-474E-A664-EB5E0F1F6E67}" srcOrd="0" destOrd="0" presId="urn:microsoft.com/office/officeart/2005/8/layout/chevron2"/>
    <dgm:cxn modelId="{820A29FE-0343-460A-81A2-2F35D3EA5CAF}" type="presParOf" srcId="{80E7BA39-8877-4518-9075-B1703D8AA12B}" destId="{762A2EC4-EFBF-4D5C-A628-D3572C57C5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CD618-50F1-4E0E-AE1C-3BB951387C4D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8BBEB3-ADC1-4DDC-9796-AA4BDBA803D6}">
      <dgm:prSet phldrT="[Text]" custT="1"/>
      <dgm:spPr/>
      <dgm:t>
        <a:bodyPr/>
        <a:lstStyle/>
        <a:p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Nhũ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ảnh</a:t>
          </a:r>
          <a:endParaRPr lang="en-US" sz="2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1090A1-0110-4C16-90A2-1C5B27D4CFC0}" type="parTrans" cxnId="{E9D142A8-3F5B-4BD1-8C5D-D38326B5F3DE}">
      <dgm:prSet/>
      <dgm:spPr/>
      <dgm:t>
        <a:bodyPr/>
        <a:lstStyle/>
        <a:p>
          <a:endParaRPr lang="en-US"/>
        </a:p>
      </dgm:t>
    </dgm:pt>
    <dgm:pt modelId="{260A63EF-CA5F-4830-BEA6-6950BA1B9B4F}" type="sibTrans" cxnId="{E9D142A8-3F5B-4BD1-8C5D-D38326B5F3DE}">
      <dgm:prSet/>
      <dgm:spPr/>
      <dgm:t>
        <a:bodyPr/>
        <a:lstStyle/>
        <a:p>
          <a:endParaRPr lang="en-US"/>
        </a:p>
      </dgm:t>
    </dgm:pt>
    <dgm:pt modelId="{78FA2161-DEEC-43E6-92EE-9F4AEC58524D}">
      <dgm:prSet phldrT="[Text]" custT="1"/>
      <dgm:spPr/>
      <dgm:t>
        <a:bodyPr/>
        <a:lstStyle/>
        <a:p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Siêu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âm</a:t>
          </a:r>
        </a:p>
      </dgm:t>
    </dgm:pt>
    <dgm:pt modelId="{BD198545-0330-4CBA-8676-5494FE83E558}" type="parTrans" cxnId="{956E9A17-3612-4DA9-8050-8E3E110001A5}">
      <dgm:prSet/>
      <dgm:spPr/>
      <dgm:t>
        <a:bodyPr/>
        <a:lstStyle/>
        <a:p>
          <a:endParaRPr lang="en-US"/>
        </a:p>
      </dgm:t>
    </dgm:pt>
    <dgm:pt modelId="{B875D8F3-ED46-4B82-98E4-3F51360EBB0A}" type="sibTrans" cxnId="{956E9A17-3612-4DA9-8050-8E3E110001A5}">
      <dgm:prSet/>
      <dgm:spPr/>
      <dgm:t>
        <a:bodyPr/>
        <a:lstStyle/>
        <a:p>
          <a:endParaRPr lang="en-US"/>
        </a:p>
      </dgm:t>
    </dgm:pt>
    <dgm:pt modelId="{D43346A7-645B-48D1-917A-FFC49B1485AE}">
      <dgm:prSet phldrT="[Text]" custT="1"/>
      <dgm:spPr/>
      <dgm:t>
        <a:bodyPr/>
        <a:lstStyle/>
        <a:p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Khối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bất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thường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/ Khám</a:t>
          </a:r>
        </a:p>
      </dgm:t>
    </dgm:pt>
    <dgm:pt modelId="{CDC58F8C-7905-423B-AAAA-971A5AD25369}" type="parTrans" cxnId="{92A83BCF-2222-439A-A0DA-FAD2D7FF5575}">
      <dgm:prSet/>
      <dgm:spPr/>
      <dgm:t>
        <a:bodyPr/>
        <a:lstStyle/>
        <a:p>
          <a:endParaRPr lang="en-US"/>
        </a:p>
      </dgm:t>
    </dgm:pt>
    <dgm:pt modelId="{3209F505-0234-434F-9C08-DF870023EF4C}" type="sibTrans" cxnId="{92A83BCF-2222-439A-A0DA-FAD2D7FF5575}">
      <dgm:prSet/>
      <dgm:spPr/>
      <dgm:t>
        <a:bodyPr/>
        <a:lstStyle/>
        <a:p>
          <a:endParaRPr lang="en-US"/>
        </a:p>
      </dgm:t>
    </dgm:pt>
    <dgm:pt modelId="{447511C3-9BD4-49CE-9D0C-AFBF4075EA14}">
      <dgm:prSet phldrT="[Text]" custT="1"/>
      <dgm:spPr/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MRI/sinh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endParaRPr lang="en-US" sz="2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A8669B-CEF6-4FD5-B739-704C7A3190AB}" type="parTrans" cxnId="{7C0FF48E-D175-4D85-A15F-CA14C24A1371}">
      <dgm:prSet/>
      <dgm:spPr/>
      <dgm:t>
        <a:bodyPr/>
        <a:lstStyle/>
        <a:p>
          <a:endParaRPr lang="en-US"/>
        </a:p>
      </dgm:t>
    </dgm:pt>
    <dgm:pt modelId="{67EA1E00-509C-4785-9F14-A30D0B285219}" type="sibTrans" cxnId="{7C0FF48E-D175-4D85-A15F-CA14C24A1371}">
      <dgm:prSet/>
      <dgm:spPr/>
      <dgm:t>
        <a:bodyPr/>
        <a:lstStyle/>
        <a:p>
          <a:endParaRPr lang="en-US"/>
        </a:p>
      </dgm:t>
    </dgm:pt>
    <dgm:pt modelId="{E6FFFE1E-E0DB-4A02-BFB3-8CE6CF647ABC}">
      <dgm:prSet phldrT="[Text]" custT="1"/>
      <dgm:spPr/>
      <dgm:t>
        <a:bodyPr/>
        <a:lstStyle/>
        <a:p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Cân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nhắc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khi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nghi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ngờ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ác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tính</a:t>
          </a:r>
        </a:p>
      </dgm:t>
    </dgm:pt>
    <dgm:pt modelId="{859E9FC3-982F-48D9-B160-3F99D7C1E71A}" type="parTrans" cxnId="{F20046D8-837B-494C-8B6A-80C4212CC254}">
      <dgm:prSet/>
      <dgm:spPr/>
      <dgm:t>
        <a:bodyPr/>
        <a:lstStyle/>
        <a:p>
          <a:endParaRPr lang="en-US"/>
        </a:p>
      </dgm:t>
    </dgm:pt>
    <dgm:pt modelId="{0CFF2C74-B94D-4E15-BC01-0F40658E8846}" type="sibTrans" cxnId="{F20046D8-837B-494C-8B6A-80C4212CC254}">
      <dgm:prSet/>
      <dgm:spPr/>
      <dgm:t>
        <a:bodyPr/>
        <a:lstStyle/>
        <a:p>
          <a:endParaRPr lang="en-US"/>
        </a:p>
      </dgm:t>
    </dgm:pt>
    <dgm:pt modelId="{98704876-80C0-4095-8F42-79D1B10BAEE8}">
      <dgm:prSet custT="1"/>
      <dgm:spPr/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PN &gt; 35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tuổi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vú</a:t>
          </a:r>
          <a:endParaRPr lang="en-US" sz="2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D71521-46ED-4371-AAEC-B26651BF3D6E}" type="parTrans" cxnId="{A9BCD27A-8297-44D4-9D0C-751C8AA966E5}">
      <dgm:prSet/>
      <dgm:spPr/>
      <dgm:t>
        <a:bodyPr/>
        <a:lstStyle/>
        <a:p>
          <a:endParaRPr lang="en-US"/>
        </a:p>
      </dgm:t>
    </dgm:pt>
    <dgm:pt modelId="{AB64032F-61B3-4BF3-A236-44920E4D03C6}" type="sibTrans" cxnId="{A9BCD27A-8297-44D4-9D0C-751C8AA966E5}">
      <dgm:prSet/>
      <dgm:spPr/>
      <dgm:t>
        <a:bodyPr/>
        <a:lstStyle/>
        <a:p>
          <a:endParaRPr lang="en-US"/>
        </a:p>
      </dgm:t>
    </dgm:pt>
    <dgm:pt modelId="{3139322D-2363-4A6E-89C6-4D3C600DC71D}">
      <dgm:prSet custT="1"/>
      <dgm:spPr/>
      <dgm:t>
        <a:bodyPr/>
        <a:lstStyle/>
        <a:p>
          <a:r>
            <a:rPr 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 vú khu trú và không theo chu kỳ kinh nguyệt</a:t>
          </a:r>
        </a:p>
      </dgm:t>
    </dgm:pt>
    <dgm:pt modelId="{5FB0F6EF-DB36-4E54-9F32-08C9D49BDB07}" type="parTrans" cxnId="{49140937-690D-49B0-A71C-0072774F95EA}">
      <dgm:prSet/>
      <dgm:spPr/>
      <dgm:t>
        <a:bodyPr/>
        <a:lstStyle/>
        <a:p>
          <a:endParaRPr lang="en-US"/>
        </a:p>
      </dgm:t>
    </dgm:pt>
    <dgm:pt modelId="{D6151801-A7DE-4A1F-895D-3F303E97457C}" type="sibTrans" cxnId="{49140937-690D-49B0-A71C-0072774F95EA}">
      <dgm:prSet/>
      <dgm:spPr/>
      <dgm:t>
        <a:bodyPr/>
        <a:lstStyle/>
        <a:p>
          <a:endParaRPr lang="en-US"/>
        </a:p>
      </dgm:t>
    </dgm:pt>
    <dgm:pt modelId="{E801EDB7-2ABD-4FA9-9BF2-8FA54207F1ED}" type="pres">
      <dgm:prSet presAssocID="{26FCD618-50F1-4E0E-AE1C-3BB951387C4D}" presName="Name0" presStyleCnt="0">
        <dgm:presLayoutVars>
          <dgm:dir/>
          <dgm:animLvl val="lvl"/>
          <dgm:resizeHandles val="exact"/>
        </dgm:presLayoutVars>
      </dgm:prSet>
      <dgm:spPr/>
    </dgm:pt>
    <dgm:pt modelId="{E0B3225B-A950-479E-8EA5-DFC975117475}" type="pres">
      <dgm:prSet presAssocID="{CE8BBEB3-ADC1-4DDC-9796-AA4BDBA803D6}" presName="linNode" presStyleCnt="0"/>
      <dgm:spPr/>
    </dgm:pt>
    <dgm:pt modelId="{643435F1-7254-4902-8E5F-B6E607E90118}" type="pres">
      <dgm:prSet presAssocID="{CE8BBEB3-ADC1-4DDC-9796-AA4BDBA803D6}" presName="parTx" presStyleLbl="revTx" presStyleIdx="0" presStyleCnt="3">
        <dgm:presLayoutVars>
          <dgm:chMax val="1"/>
          <dgm:bulletEnabled val="1"/>
        </dgm:presLayoutVars>
      </dgm:prSet>
      <dgm:spPr/>
    </dgm:pt>
    <dgm:pt modelId="{A2286D0D-AA59-48E9-8153-DCF17532E666}" type="pres">
      <dgm:prSet presAssocID="{CE8BBEB3-ADC1-4DDC-9796-AA4BDBA803D6}" presName="bracket" presStyleLbl="parChTrans1D1" presStyleIdx="0" presStyleCnt="3"/>
      <dgm:spPr/>
    </dgm:pt>
    <dgm:pt modelId="{5CC33D3E-3743-44FB-9B53-F08A22C618A3}" type="pres">
      <dgm:prSet presAssocID="{CE8BBEB3-ADC1-4DDC-9796-AA4BDBA803D6}" presName="spH" presStyleCnt="0"/>
      <dgm:spPr/>
    </dgm:pt>
    <dgm:pt modelId="{E83A2D15-678D-461E-BBFF-29A4109CE323}" type="pres">
      <dgm:prSet presAssocID="{CE8BBEB3-ADC1-4DDC-9796-AA4BDBA803D6}" presName="desTx" presStyleLbl="node1" presStyleIdx="0" presStyleCnt="3" custLinFactNeighborY="-3546">
        <dgm:presLayoutVars>
          <dgm:bulletEnabled val="1"/>
        </dgm:presLayoutVars>
      </dgm:prSet>
      <dgm:spPr/>
    </dgm:pt>
    <dgm:pt modelId="{A1110EEC-067C-485E-8C54-6AD0804DF3BC}" type="pres">
      <dgm:prSet presAssocID="{260A63EF-CA5F-4830-BEA6-6950BA1B9B4F}" presName="spV" presStyleCnt="0"/>
      <dgm:spPr/>
    </dgm:pt>
    <dgm:pt modelId="{7F7A7278-E4E1-45D4-A0B0-37A68F445D2C}" type="pres">
      <dgm:prSet presAssocID="{78FA2161-DEEC-43E6-92EE-9F4AEC58524D}" presName="linNode" presStyleCnt="0"/>
      <dgm:spPr/>
    </dgm:pt>
    <dgm:pt modelId="{519F7E1F-F00B-431D-8BCA-E0BE1A1E55AF}" type="pres">
      <dgm:prSet presAssocID="{78FA2161-DEEC-43E6-92EE-9F4AEC58524D}" presName="parTx" presStyleLbl="revTx" presStyleIdx="1" presStyleCnt="3">
        <dgm:presLayoutVars>
          <dgm:chMax val="1"/>
          <dgm:bulletEnabled val="1"/>
        </dgm:presLayoutVars>
      </dgm:prSet>
      <dgm:spPr/>
    </dgm:pt>
    <dgm:pt modelId="{531C5CE7-F1E0-45F8-9F5E-BB1B3F5C0FB6}" type="pres">
      <dgm:prSet presAssocID="{78FA2161-DEEC-43E6-92EE-9F4AEC58524D}" presName="bracket" presStyleLbl="parChTrans1D1" presStyleIdx="1" presStyleCnt="3"/>
      <dgm:spPr/>
    </dgm:pt>
    <dgm:pt modelId="{6F0ACC75-E6D7-4A25-B683-0DE3BAC97C97}" type="pres">
      <dgm:prSet presAssocID="{78FA2161-DEEC-43E6-92EE-9F4AEC58524D}" presName="spH" presStyleCnt="0"/>
      <dgm:spPr/>
    </dgm:pt>
    <dgm:pt modelId="{BB5F3570-6565-4628-AF99-AD67211E2A91}" type="pres">
      <dgm:prSet presAssocID="{78FA2161-DEEC-43E6-92EE-9F4AEC58524D}" presName="desTx" presStyleLbl="node1" presStyleIdx="1" presStyleCnt="3">
        <dgm:presLayoutVars>
          <dgm:bulletEnabled val="1"/>
        </dgm:presLayoutVars>
      </dgm:prSet>
      <dgm:spPr/>
    </dgm:pt>
    <dgm:pt modelId="{ADD7E1DF-B665-4504-8E9B-3B3AB213E759}" type="pres">
      <dgm:prSet presAssocID="{B875D8F3-ED46-4B82-98E4-3F51360EBB0A}" presName="spV" presStyleCnt="0"/>
      <dgm:spPr/>
    </dgm:pt>
    <dgm:pt modelId="{0A888CAD-5A72-429B-946B-3891B6AD27AF}" type="pres">
      <dgm:prSet presAssocID="{447511C3-9BD4-49CE-9D0C-AFBF4075EA14}" presName="linNode" presStyleCnt="0"/>
      <dgm:spPr/>
    </dgm:pt>
    <dgm:pt modelId="{FD9FC2B5-9616-4A42-8AB4-246021FAB57F}" type="pres">
      <dgm:prSet presAssocID="{447511C3-9BD4-49CE-9D0C-AFBF4075EA14}" presName="parTx" presStyleLbl="revTx" presStyleIdx="2" presStyleCnt="3">
        <dgm:presLayoutVars>
          <dgm:chMax val="1"/>
          <dgm:bulletEnabled val="1"/>
        </dgm:presLayoutVars>
      </dgm:prSet>
      <dgm:spPr/>
    </dgm:pt>
    <dgm:pt modelId="{F662599A-041D-440B-A3A5-54A970760C8F}" type="pres">
      <dgm:prSet presAssocID="{447511C3-9BD4-49CE-9D0C-AFBF4075EA14}" presName="bracket" presStyleLbl="parChTrans1D1" presStyleIdx="2" presStyleCnt="3"/>
      <dgm:spPr/>
    </dgm:pt>
    <dgm:pt modelId="{8AAE08E3-A8DF-45D8-805C-723478C367AB}" type="pres">
      <dgm:prSet presAssocID="{447511C3-9BD4-49CE-9D0C-AFBF4075EA14}" presName="spH" presStyleCnt="0"/>
      <dgm:spPr/>
    </dgm:pt>
    <dgm:pt modelId="{405BFF44-6A41-4299-B6CB-5907C65689CF}" type="pres">
      <dgm:prSet presAssocID="{447511C3-9BD4-49CE-9D0C-AFBF4075EA14}" presName="desTx" presStyleLbl="node1" presStyleIdx="2" presStyleCnt="3" custLinFactNeighborX="-75">
        <dgm:presLayoutVars>
          <dgm:bulletEnabled val="1"/>
        </dgm:presLayoutVars>
      </dgm:prSet>
      <dgm:spPr/>
    </dgm:pt>
  </dgm:ptLst>
  <dgm:cxnLst>
    <dgm:cxn modelId="{956E9A17-3612-4DA9-8050-8E3E110001A5}" srcId="{26FCD618-50F1-4E0E-AE1C-3BB951387C4D}" destId="{78FA2161-DEEC-43E6-92EE-9F4AEC58524D}" srcOrd="1" destOrd="0" parTransId="{BD198545-0330-4CBA-8676-5494FE83E558}" sibTransId="{B875D8F3-ED46-4B82-98E4-3F51360EBB0A}"/>
    <dgm:cxn modelId="{E4E2C033-30F9-46EB-846B-5ABF99D41861}" type="presOf" srcId="{78FA2161-DEEC-43E6-92EE-9F4AEC58524D}" destId="{519F7E1F-F00B-431D-8BCA-E0BE1A1E55AF}" srcOrd="0" destOrd="0" presId="urn:diagrams.loki3.com/BracketList"/>
    <dgm:cxn modelId="{49140937-690D-49B0-A71C-0072774F95EA}" srcId="{78FA2161-DEEC-43E6-92EE-9F4AEC58524D}" destId="{3139322D-2363-4A6E-89C6-4D3C600DC71D}" srcOrd="1" destOrd="0" parTransId="{5FB0F6EF-DB36-4E54-9F32-08C9D49BDB07}" sibTransId="{D6151801-A7DE-4A1F-895D-3F303E97457C}"/>
    <dgm:cxn modelId="{880AFE38-C546-41D3-BE71-9E92997E810D}" type="presOf" srcId="{447511C3-9BD4-49CE-9D0C-AFBF4075EA14}" destId="{FD9FC2B5-9616-4A42-8AB4-246021FAB57F}" srcOrd="0" destOrd="0" presId="urn:diagrams.loki3.com/BracketList"/>
    <dgm:cxn modelId="{05CCA246-845C-4906-9D2F-1A81E0970FF8}" type="presOf" srcId="{D43346A7-645B-48D1-917A-FFC49B1485AE}" destId="{BB5F3570-6565-4628-AF99-AD67211E2A91}" srcOrd="0" destOrd="0" presId="urn:diagrams.loki3.com/BracketList"/>
    <dgm:cxn modelId="{130C8468-AE32-4C2C-8A32-1A69A5C2075F}" type="presOf" srcId="{26FCD618-50F1-4E0E-AE1C-3BB951387C4D}" destId="{E801EDB7-2ABD-4FA9-9BF2-8FA54207F1ED}" srcOrd="0" destOrd="0" presId="urn:diagrams.loki3.com/BracketList"/>
    <dgm:cxn modelId="{6809994D-4DC1-4C86-90D1-CA79A361262B}" type="presOf" srcId="{98704876-80C0-4095-8F42-79D1B10BAEE8}" destId="{E83A2D15-678D-461E-BBFF-29A4109CE323}" srcOrd="0" destOrd="0" presId="urn:diagrams.loki3.com/BracketList"/>
    <dgm:cxn modelId="{581FEC59-FBE7-4948-A066-02B90774479A}" type="presOf" srcId="{CE8BBEB3-ADC1-4DDC-9796-AA4BDBA803D6}" destId="{643435F1-7254-4902-8E5F-B6E607E90118}" srcOrd="0" destOrd="0" presId="urn:diagrams.loki3.com/BracketList"/>
    <dgm:cxn modelId="{A9BCD27A-8297-44D4-9D0C-751C8AA966E5}" srcId="{CE8BBEB3-ADC1-4DDC-9796-AA4BDBA803D6}" destId="{98704876-80C0-4095-8F42-79D1B10BAEE8}" srcOrd="0" destOrd="0" parTransId="{E7D71521-46ED-4371-AAEC-B26651BF3D6E}" sibTransId="{AB64032F-61B3-4BF3-A236-44920E4D03C6}"/>
    <dgm:cxn modelId="{7C0FF48E-D175-4D85-A15F-CA14C24A1371}" srcId="{26FCD618-50F1-4E0E-AE1C-3BB951387C4D}" destId="{447511C3-9BD4-49CE-9D0C-AFBF4075EA14}" srcOrd="2" destOrd="0" parTransId="{2CA8669B-CEF6-4FD5-B739-704C7A3190AB}" sibTransId="{67EA1E00-509C-4785-9F14-A30D0B285219}"/>
    <dgm:cxn modelId="{E9D142A8-3F5B-4BD1-8C5D-D38326B5F3DE}" srcId="{26FCD618-50F1-4E0E-AE1C-3BB951387C4D}" destId="{CE8BBEB3-ADC1-4DDC-9796-AA4BDBA803D6}" srcOrd="0" destOrd="0" parTransId="{331090A1-0110-4C16-90A2-1C5B27D4CFC0}" sibTransId="{260A63EF-CA5F-4830-BEA6-6950BA1B9B4F}"/>
    <dgm:cxn modelId="{F93BA4CC-BE1C-4774-8CEE-37494319A4B3}" type="presOf" srcId="{3139322D-2363-4A6E-89C6-4D3C600DC71D}" destId="{BB5F3570-6565-4628-AF99-AD67211E2A91}" srcOrd="0" destOrd="1" presId="urn:diagrams.loki3.com/BracketList"/>
    <dgm:cxn modelId="{92A83BCF-2222-439A-A0DA-FAD2D7FF5575}" srcId="{78FA2161-DEEC-43E6-92EE-9F4AEC58524D}" destId="{D43346A7-645B-48D1-917A-FFC49B1485AE}" srcOrd="0" destOrd="0" parTransId="{CDC58F8C-7905-423B-AAAA-971A5AD25369}" sibTransId="{3209F505-0234-434F-9C08-DF870023EF4C}"/>
    <dgm:cxn modelId="{F20046D8-837B-494C-8B6A-80C4212CC254}" srcId="{447511C3-9BD4-49CE-9D0C-AFBF4075EA14}" destId="{E6FFFE1E-E0DB-4A02-BFB3-8CE6CF647ABC}" srcOrd="0" destOrd="0" parTransId="{859E9FC3-982F-48D9-B160-3F99D7C1E71A}" sibTransId="{0CFF2C74-B94D-4E15-BC01-0F40658E8846}"/>
    <dgm:cxn modelId="{788DDEE7-3DE0-414F-A56E-7C5F5666CA21}" type="presOf" srcId="{E6FFFE1E-E0DB-4A02-BFB3-8CE6CF647ABC}" destId="{405BFF44-6A41-4299-B6CB-5907C65689CF}" srcOrd="0" destOrd="0" presId="urn:diagrams.loki3.com/BracketList"/>
    <dgm:cxn modelId="{4025DB76-F41A-4687-A61B-FA6CE8D49D96}" type="presParOf" srcId="{E801EDB7-2ABD-4FA9-9BF2-8FA54207F1ED}" destId="{E0B3225B-A950-479E-8EA5-DFC975117475}" srcOrd="0" destOrd="0" presId="urn:diagrams.loki3.com/BracketList"/>
    <dgm:cxn modelId="{BEE6CA66-D95C-46EA-AE21-83AADFA6CDA8}" type="presParOf" srcId="{E0B3225B-A950-479E-8EA5-DFC975117475}" destId="{643435F1-7254-4902-8E5F-B6E607E90118}" srcOrd="0" destOrd="0" presId="urn:diagrams.loki3.com/BracketList"/>
    <dgm:cxn modelId="{7BF7557A-DC36-4D72-ACD2-9764F304D0D8}" type="presParOf" srcId="{E0B3225B-A950-479E-8EA5-DFC975117475}" destId="{A2286D0D-AA59-48E9-8153-DCF17532E666}" srcOrd="1" destOrd="0" presId="urn:diagrams.loki3.com/BracketList"/>
    <dgm:cxn modelId="{5517FB43-DC29-4D9B-82F0-BDCBA47DBD80}" type="presParOf" srcId="{E0B3225B-A950-479E-8EA5-DFC975117475}" destId="{5CC33D3E-3743-44FB-9B53-F08A22C618A3}" srcOrd="2" destOrd="0" presId="urn:diagrams.loki3.com/BracketList"/>
    <dgm:cxn modelId="{C815A077-D2B7-4343-B025-44147197F4B3}" type="presParOf" srcId="{E0B3225B-A950-479E-8EA5-DFC975117475}" destId="{E83A2D15-678D-461E-BBFF-29A4109CE323}" srcOrd="3" destOrd="0" presId="urn:diagrams.loki3.com/BracketList"/>
    <dgm:cxn modelId="{4F8E868A-3A65-4A4A-86C6-88C04B8900D4}" type="presParOf" srcId="{E801EDB7-2ABD-4FA9-9BF2-8FA54207F1ED}" destId="{A1110EEC-067C-485E-8C54-6AD0804DF3BC}" srcOrd="1" destOrd="0" presId="urn:diagrams.loki3.com/BracketList"/>
    <dgm:cxn modelId="{F1E0E691-FEB6-4C63-9BCB-6B8E5CDC269A}" type="presParOf" srcId="{E801EDB7-2ABD-4FA9-9BF2-8FA54207F1ED}" destId="{7F7A7278-E4E1-45D4-A0B0-37A68F445D2C}" srcOrd="2" destOrd="0" presId="urn:diagrams.loki3.com/BracketList"/>
    <dgm:cxn modelId="{1D26F209-59F4-4B19-B054-A105457E3B95}" type="presParOf" srcId="{7F7A7278-E4E1-45D4-A0B0-37A68F445D2C}" destId="{519F7E1F-F00B-431D-8BCA-E0BE1A1E55AF}" srcOrd="0" destOrd="0" presId="urn:diagrams.loki3.com/BracketList"/>
    <dgm:cxn modelId="{87F6C632-E4A9-49A9-A59B-7004793D4B3F}" type="presParOf" srcId="{7F7A7278-E4E1-45D4-A0B0-37A68F445D2C}" destId="{531C5CE7-F1E0-45F8-9F5E-BB1B3F5C0FB6}" srcOrd="1" destOrd="0" presId="urn:diagrams.loki3.com/BracketList"/>
    <dgm:cxn modelId="{FBE5BE66-6FA9-4713-9BA1-FD78048A1397}" type="presParOf" srcId="{7F7A7278-E4E1-45D4-A0B0-37A68F445D2C}" destId="{6F0ACC75-E6D7-4A25-B683-0DE3BAC97C97}" srcOrd="2" destOrd="0" presId="urn:diagrams.loki3.com/BracketList"/>
    <dgm:cxn modelId="{B5207BAF-F1C6-468D-B728-745BF20474F4}" type="presParOf" srcId="{7F7A7278-E4E1-45D4-A0B0-37A68F445D2C}" destId="{BB5F3570-6565-4628-AF99-AD67211E2A91}" srcOrd="3" destOrd="0" presId="urn:diagrams.loki3.com/BracketList"/>
    <dgm:cxn modelId="{0F59D9BC-B29B-48CD-B5CC-244D641C89A2}" type="presParOf" srcId="{E801EDB7-2ABD-4FA9-9BF2-8FA54207F1ED}" destId="{ADD7E1DF-B665-4504-8E9B-3B3AB213E759}" srcOrd="3" destOrd="0" presId="urn:diagrams.loki3.com/BracketList"/>
    <dgm:cxn modelId="{51BAA98E-C601-4C94-A0D9-490712A15AE6}" type="presParOf" srcId="{E801EDB7-2ABD-4FA9-9BF2-8FA54207F1ED}" destId="{0A888CAD-5A72-429B-946B-3891B6AD27AF}" srcOrd="4" destOrd="0" presId="urn:diagrams.loki3.com/BracketList"/>
    <dgm:cxn modelId="{52DE9A82-8D70-4DA2-85CC-EA7E9F4F9649}" type="presParOf" srcId="{0A888CAD-5A72-429B-946B-3891B6AD27AF}" destId="{FD9FC2B5-9616-4A42-8AB4-246021FAB57F}" srcOrd="0" destOrd="0" presId="urn:diagrams.loki3.com/BracketList"/>
    <dgm:cxn modelId="{2970EAE2-E083-42CC-8289-8FBB5B8EC0FB}" type="presParOf" srcId="{0A888CAD-5A72-429B-946B-3891B6AD27AF}" destId="{F662599A-041D-440B-A3A5-54A970760C8F}" srcOrd="1" destOrd="0" presId="urn:diagrams.loki3.com/BracketList"/>
    <dgm:cxn modelId="{8569998B-738E-41D9-A5D7-7CFCA13AF993}" type="presParOf" srcId="{0A888CAD-5A72-429B-946B-3891B6AD27AF}" destId="{8AAE08E3-A8DF-45D8-805C-723478C367AB}" srcOrd="2" destOrd="0" presId="urn:diagrams.loki3.com/BracketList"/>
    <dgm:cxn modelId="{591F9E1E-B7EB-45A2-AAC6-A54B17084DE5}" type="presParOf" srcId="{0A888CAD-5A72-429B-946B-3891B6AD27AF}" destId="{405BFF44-6A41-4299-B6CB-5907C65689C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26EAA0-33CA-4A15-8BAB-8220CC91DE74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DD28A4-FA1D-4CD4-95EB-FA2B63DB26BA}">
      <dgm:prSet phldrT="[Text]" custT="1"/>
      <dgm:spPr/>
      <dgm:t>
        <a:bodyPr/>
        <a:lstStyle/>
        <a:p>
          <a:r>
            <a:rPr lang="en-US" sz="2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 VÚ</a:t>
          </a:r>
        </a:p>
      </dgm:t>
    </dgm:pt>
    <dgm:pt modelId="{C8A57804-055C-49D4-AFE1-FC457ABEFF1A}" type="parTrans" cxnId="{AABFB812-A7A7-4055-9570-C800AE09E473}">
      <dgm:prSet/>
      <dgm:spPr/>
      <dgm:t>
        <a:bodyPr/>
        <a:lstStyle/>
        <a:p>
          <a:endParaRPr lang="en-US"/>
        </a:p>
      </dgm:t>
    </dgm:pt>
    <dgm:pt modelId="{9A0FCCDA-753B-4FD5-B7D5-505FABEF364A}" type="sibTrans" cxnId="{AABFB812-A7A7-4055-9570-C800AE09E473}">
      <dgm:prSet/>
      <dgm:spPr/>
      <dgm:t>
        <a:bodyPr/>
        <a:lstStyle/>
        <a:p>
          <a:endParaRPr lang="en-US"/>
        </a:p>
      </dgm:t>
    </dgm:pt>
    <dgm:pt modelId="{50ACA8B1-91E5-4C34-909B-7E46C7EEFA93}">
      <dgm:prSet phldrT="[Text]" custT="1"/>
      <dgm:spPr/>
      <dgm:t>
        <a:bodyPr/>
        <a:lstStyle/>
        <a:p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Ung </a:t>
          </a:r>
          <a:r>
            <a:rPr lang="en-US" sz="2200" dirty="0" err="1">
              <a:latin typeface="Arial" panose="020B0604020202020204" pitchFamily="34" charset="0"/>
              <a:cs typeface="Arial" panose="020B0604020202020204" pitchFamily="34" charset="0"/>
            </a:rPr>
            <a:t>thư</a:t>
          </a:r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200" dirty="0" err="1">
              <a:latin typeface="Arial" panose="020B0604020202020204" pitchFamily="34" charset="0"/>
              <a:cs typeface="Arial" panose="020B0604020202020204" pitchFamily="34" charset="0"/>
            </a:rPr>
            <a:t>vú</a:t>
          </a:r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 ?</a:t>
          </a:r>
        </a:p>
      </dgm:t>
    </dgm:pt>
    <dgm:pt modelId="{A0804D95-95BF-413E-A2C5-D7FD754C94FA}" type="parTrans" cxnId="{B120B772-2CF3-4C0E-BFC1-B562193309DA}">
      <dgm:prSet/>
      <dgm:spPr/>
      <dgm:t>
        <a:bodyPr/>
        <a:lstStyle/>
        <a:p>
          <a:endParaRPr lang="en-US"/>
        </a:p>
      </dgm:t>
    </dgm:pt>
    <dgm:pt modelId="{C40F7007-9ED8-4F2A-A58B-33CC5415F067}" type="sibTrans" cxnId="{B120B772-2CF3-4C0E-BFC1-B562193309DA}">
      <dgm:prSet/>
      <dgm:spPr/>
      <dgm:t>
        <a:bodyPr/>
        <a:lstStyle/>
        <a:p>
          <a:endParaRPr lang="en-US"/>
        </a:p>
      </dgm:t>
    </dgm:pt>
    <dgm:pt modelId="{2140E8DD-6635-401A-B605-A00FEE7E212F}">
      <dgm:prSet phldrT="[Text]" custT="1"/>
      <dgm:spPr/>
      <dgm:t>
        <a:bodyPr/>
        <a:lstStyle/>
        <a:p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Nguyên </a:t>
          </a:r>
          <a:r>
            <a:rPr lang="en-US" sz="2200" dirty="0" err="1">
              <a:latin typeface="Arial" panose="020B0604020202020204" pitchFamily="34" charset="0"/>
              <a:cs typeface="Arial" panose="020B0604020202020204" pitchFamily="34" charset="0"/>
            </a:rPr>
            <a:t>nhân</a:t>
          </a:r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 là gì?</a:t>
          </a:r>
        </a:p>
      </dgm:t>
    </dgm:pt>
    <dgm:pt modelId="{6902319A-67E8-4467-9A20-3C497F7B4C25}" type="parTrans" cxnId="{E9CFEDA8-B013-429D-8DB8-F55F506AACCF}">
      <dgm:prSet/>
      <dgm:spPr/>
      <dgm:t>
        <a:bodyPr/>
        <a:lstStyle/>
        <a:p>
          <a:endParaRPr lang="en-US"/>
        </a:p>
      </dgm:t>
    </dgm:pt>
    <dgm:pt modelId="{997EC151-EBA2-4AE2-9150-05E2165295C5}" type="sibTrans" cxnId="{E9CFEDA8-B013-429D-8DB8-F55F506AACCF}">
      <dgm:prSet/>
      <dgm:spPr/>
      <dgm:t>
        <a:bodyPr/>
        <a:lstStyle/>
        <a:p>
          <a:endParaRPr lang="en-US"/>
        </a:p>
      </dgm:t>
    </dgm:pt>
    <dgm:pt modelId="{4E7333C3-293B-4C95-9604-CABAF009CE7F}">
      <dgm:prSet phldrT="[Text]" custT="1"/>
      <dgm:spPr/>
      <dgm:t>
        <a:bodyPr/>
        <a:lstStyle/>
        <a:p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Có </a:t>
          </a:r>
          <a:r>
            <a:rPr lang="en-US" sz="2200" dirty="0" err="1">
              <a:latin typeface="Arial" panose="020B0604020202020204" pitchFamily="34" charset="0"/>
              <a:cs typeface="Arial" panose="020B0604020202020204" pitchFamily="34" charset="0"/>
            </a:rPr>
            <a:t>ảnh</a:t>
          </a:r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200" dirty="0" err="1">
              <a:latin typeface="Arial" panose="020B0604020202020204" pitchFamily="34" charset="0"/>
              <a:cs typeface="Arial" panose="020B0604020202020204" pitchFamily="34" charset="0"/>
            </a:rPr>
            <a:t>hưởng</a:t>
          </a:r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 đến </a:t>
          </a:r>
          <a:r>
            <a:rPr lang="en-US" sz="2200" dirty="0" err="1">
              <a:latin typeface="Arial" panose="020B0604020202020204" pitchFamily="34" charset="0"/>
              <a:cs typeface="Arial" panose="020B0604020202020204" pitchFamily="34" charset="0"/>
            </a:rPr>
            <a:t>chất</a:t>
          </a:r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200" dirty="0" err="1">
              <a:latin typeface="Arial" panose="020B0604020202020204" pitchFamily="34" charset="0"/>
              <a:cs typeface="Arial" panose="020B0604020202020204" pitchFamily="34" charset="0"/>
            </a:rPr>
            <a:t>lượng</a:t>
          </a:r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 cuộc </a:t>
          </a:r>
          <a:r>
            <a:rPr lang="en-US" sz="2200" dirty="0" err="1">
              <a:latin typeface="Arial" panose="020B0604020202020204" pitchFamily="34" charset="0"/>
              <a:cs typeface="Arial" panose="020B0604020202020204" pitchFamily="34" charset="0"/>
            </a:rPr>
            <a:t>sống</a:t>
          </a:r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 ?</a:t>
          </a:r>
        </a:p>
      </dgm:t>
    </dgm:pt>
    <dgm:pt modelId="{E7C6E2BC-642A-4E8D-9E42-7CEE919C67B8}" type="parTrans" cxnId="{5F701E86-03C5-4A13-B200-60F1FCE049DC}">
      <dgm:prSet/>
      <dgm:spPr/>
      <dgm:t>
        <a:bodyPr/>
        <a:lstStyle/>
        <a:p>
          <a:endParaRPr lang="en-US"/>
        </a:p>
      </dgm:t>
    </dgm:pt>
    <dgm:pt modelId="{F517EFAD-B80F-4F7B-97FE-A345E2EF70DE}" type="sibTrans" cxnId="{5F701E86-03C5-4A13-B200-60F1FCE049DC}">
      <dgm:prSet/>
      <dgm:spPr/>
      <dgm:t>
        <a:bodyPr/>
        <a:lstStyle/>
        <a:p>
          <a:endParaRPr lang="en-US"/>
        </a:p>
      </dgm:t>
    </dgm:pt>
    <dgm:pt modelId="{C6F623C3-9C2A-4EE6-85B2-959F385DF24B}">
      <dgm:prSet/>
      <dgm:spPr/>
      <dgm:t>
        <a:bodyPr/>
        <a:lstStyle/>
        <a:p>
          <a:endParaRPr lang="en-US" sz="2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F9A1EB-33B4-4B43-8DF9-E01D48A6F5EF}" type="parTrans" cxnId="{AA8417BB-0F18-4992-848E-8D7276FCF6BB}">
      <dgm:prSet/>
      <dgm:spPr/>
      <dgm:t>
        <a:bodyPr/>
        <a:lstStyle/>
        <a:p>
          <a:endParaRPr lang="en-US"/>
        </a:p>
      </dgm:t>
    </dgm:pt>
    <dgm:pt modelId="{94A3761C-D708-44C8-BCF6-BA7B6195331D}" type="sibTrans" cxnId="{AA8417BB-0F18-4992-848E-8D7276FCF6BB}">
      <dgm:prSet/>
      <dgm:spPr/>
      <dgm:t>
        <a:bodyPr/>
        <a:lstStyle/>
        <a:p>
          <a:endParaRPr lang="en-US"/>
        </a:p>
      </dgm:t>
    </dgm:pt>
    <dgm:pt modelId="{972E8796-3D1D-4FBA-8215-1FBF540577CE}">
      <dgm:prSet/>
      <dgm:spPr/>
      <dgm:t>
        <a:bodyPr/>
        <a:lstStyle/>
        <a:p>
          <a:endParaRPr lang="en-US" sz="2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2040C1-677B-457D-87D9-9AE911782EF1}" type="parTrans" cxnId="{77A2BE36-90E9-4C20-800D-018C273BB67B}">
      <dgm:prSet/>
      <dgm:spPr/>
      <dgm:t>
        <a:bodyPr/>
        <a:lstStyle/>
        <a:p>
          <a:endParaRPr lang="en-US"/>
        </a:p>
      </dgm:t>
    </dgm:pt>
    <dgm:pt modelId="{C9B6DEB7-594C-4DC0-B423-8A9AE3C0CFBA}" type="sibTrans" cxnId="{77A2BE36-90E9-4C20-800D-018C273BB67B}">
      <dgm:prSet/>
      <dgm:spPr/>
      <dgm:t>
        <a:bodyPr/>
        <a:lstStyle/>
        <a:p>
          <a:endParaRPr lang="en-US"/>
        </a:p>
      </dgm:t>
    </dgm:pt>
    <dgm:pt modelId="{D0D72663-9AF7-4F1F-853D-D0818F17DCED}" type="pres">
      <dgm:prSet presAssocID="{CD26EAA0-33CA-4A15-8BAB-8220CC91DE74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3BF16FBC-F931-4F9C-9EA7-2050E4978E97}" type="pres">
      <dgm:prSet presAssocID="{CBDD28A4-FA1D-4CD4-95EB-FA2B63DB26BA}" presName="Parent" presStyleLbl="node1" presStyleIdx="0" presStyleCnt="2">
        <dgm:presLayoutVars>
          <dgm:chMax val="4"/>
          <dgm:chPref val="3"/>
        </dgm:presLayoutVars>
      </dgm:prSet>
      <dgm:spPr/>
    </dgm:pt>
    <dgm:pt modelId="{ECCEFEB6-F242-4B0B-8C1C-FA6EC94EDF76}" type="pres">
      <dgm:prSet presAssocID="{50ACA8B1-91E5-4C34-909B-7E46C7EEFA93}" presName="Accent" presStyleLbl="node1" presStyleIdx="1" presStyleCnt="2"/>
      <dgm:spPr/>
    </dgm:pt>
    <dgm:pt modelId="{67ABB25D-BDCF-4BD1-B44D-D60BD7F69C84}" type="pres">
      <dgm:prSet presAssocID="{50ACA8B1-91E5-4C34-909B-7E46C7EEFA93}" presName="Image1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636804C-030A-483E-B96B-E7785DF89B6F}" type="pres">
      <dgm:prSet presAssocID="{50ACA8B1-91E5-4C34-909B-7E46C7EEFA93}" presName="Child1" presStyleLbl="revTx" presStyleIdx="0" presStyleCnt="3" custScaleX="121897" custLinFactNeighborX="12050">
        <dgm:presLayoutVars>
          <dgm:chMax val="0"/>
          <dgm:chPref val="0"/>
          <dgm:bulletEnabled val="1"/>
        </dgm:presLayoutVars>
      </dgm:prSet>
      <dgm:spPr/>
    </dgm:pt>
    <dgm:pt modelId="{DDDDFFA7-A15F-449C-9150-E0B496C60FC5}" type="pres">
      <dgm:prSet presAssocID="{2140E8DD-6635-401A-B605-A00FEE7E212F}" presName="Image2" presStyleCnt="0"/>
      <dgm:spPr/>
    </dgm:pt>
    <dgm:pt modelId="{438A7C09-385A-49C9-8D8A-673FD7981F44}" type="pres">
      <dgm:prSet presAssocID="{2140E8DD-6635-401A-B605-A00FEE7E212F}" presName="Imag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FF70B123-EC4A-4306-93E2-07856867C242}" type="pres">
      <dgm:prSet presAssocID="{2140E8DD-6635-401A-B605-A00FEE7E212F}" presName="Child2" presStyleLbl="revTx" presStyleIdx="1" presStyleCnt="3" custScaleX="128611" custLinFactNeighborX="13978" custLinFactNeighborY="-1999">
        <dgm:presLayoutVars>
          <dgm:chMax val="0"/>
          <dgm:chPref val="0"/>
          <dgm:bulletEnabled val="1"/>
        </dgm:presLayoutVars>
      </dgm:prSet>
      <dgm:spPr/>
    </dgm:pt>
    <dgm:pt modelId="{36BB80A3-F51E-441B-9229-FD4AFC76D5E9}" type="pres">
      <dgm:prSet presAssocID="{4E7333C3-293B-4C95-9604-CABAF009CE7F}" presName="Image3" presStyleCnt="0"/>
      <dgm:spPr/>
    </dgm:pt>
    <dgm:pt modelId="{B0702402-AE28-4621-AE7D-8B99CF9110D6}" type="pres">
      <dgm:prSet presAssocID="{4E7333C3-293B-4C95-9604-CABAF009CE7F}" presName="Imag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37F9ADE4-45D8-4062-A73A-D8B9513AD3F6}" type="pres">
      <dgm:prSet presAssocID="{4E7333C3-293B-4C95-9604-CABAF009CE7F}" presName="Child3" presStyleLbl="revTx" presStyleIdx="2" presStyleCnt="3" custScaleX="260304" custLinFactNeighborX="80012" custLinFactNeighborY="-4665">
        <dgm:presLayoutVars>
          <dgm:chMax val="0"/>
          <dgm:chPref val="0"/>
          <dgm:bulletEnabled val="1"/>
        </dgm:presLayoutVars>
      </dgm:prSet>
      <dgm:spPr/>
    </dgm:pt>
  </dgm:ptLst>
  <dgm:cxnLst>
    <dgm:cxn modelId="{1FA11205-74FB-41A4-9AB8-E9AAED3F0AC6}" type="presOf" srcId="{CD26EAA0-33CA-4A15-8BAB-8220CC91DE74}" destId="{D0D72663-9AF7-4F1F-853D-D0818F17DCED}" srcOrd="0" destOrd="0" presId="urn:microsoft.com/office/officeart/2011/layout/RadialPictureList"/>
    <dgm:cxn modelId="{AABFB812-A7A7-4055-9570-C800AE09E473}" srcId="{CD26EAA0-33CA-4A15-8BAB-8220CC91DE74}" destId="{CBDD28A4-FA1D-4CD4-95EB-FA2B63DB26BA}" srcOrd="0" destOrd="0" parTransId="{C8A57804-055C-49D4-AFE1-FC457ABEFF1A}" sibTransId="{9A0FCCDA-753B-4FD5-B7D5-505FABEF364A}"/>
    <dgm:cxn modelId="{0C119A1C-6DBD-4A19-86C6-4D0793AD8273}" type="presOf" srcId="{2140E8DD-6635-401A-B605-A00FEE7E212F}" destId="{FF70B123-EC4A-4306-93E2-07856867C242}" srcOrd="0" destOrd="0" presId="urn:microsoft.com/office/officeart/2011/layout/RadialPictureList"/>
    <dgm:cxn modelId="{0CE9E41D-9C82-4728-836B-2729F9D1E408}" type="presOf" srcId="{4E7333C3-293B-4C95-9604-CABAF009CE7F}" destId="{37F9ADE4-45D8-4062-A73A-D8B9513AD3F6}" srcOrd="0" destOrd="0" presId="urn:microsoft.com/office/officeart/2011/layout/RadialPictureList"/>
    <dgm:cxn modelId="{63858A29-80F4-4A60-AC43-BDB044CB54B4}" type="presOf" srcId="{50ACA8B1-91E5-4C34-909B-7E46C7EEFA93}" destId="{E636804C-030A-483E-B96B-E7785DF89B6F}" srcOrd="0" destOrd="0" presId="urn:microsoft.com/office/officeart/2011/layout/RadialPictureList"/>
    <dgm:cxn modelId="{77A2BE36-90E9-4C20-800D-018C273BB67B}" srcId="{CD26EAA0-33CA-4A15-8BAB-8220CC91DE74}" destId="{972E8796-3D1D-4FBA-8215-1FBF540577CE}" srcOrd="2" destOrd="0" parTransId="{BB2040C1-677B-457D-87D9-9AE911782EF1}" sibTransId="{C9B6DEB7-594C-4DC0-B423-8A9AE3C0CFBA}"/>
    <dgm:cxn modelId="{B120B772-2CF3-4C0E-BFC1-B562193309DA}" srcId="{CBDD28A4-FA1D-4CD4-95EB-FA2B63DB26BA}" destId="{50ACA8B1-91E5-4C34-909B-7E46C7EEFA93}" srcOrd="0" destOrd="0" parTransId="{A0804D95-95BF-413E-A2C5-D7FD754C94FA}" sibTransId="{C40F7007-9ED8-4F2A-A58B-33CC5415F067}"/>
    <dgm:cxn modelId="{265E6073-D1AE-43D3-9224-758AB03BA492}" type="presOf" srcId="{CBDD28A4-FA1D-4CD4-95EB-FA2B63DB26BA}" destId="{3BF16FBC-F931-4F9C-9EA7-2050E4978E97}" srcOrd="0" destOrd="0" presId="urn:microsoft.com/office/officeart/2011/layout/RadialPictureList"/>
    <dgm:cxn modelId="{5F701E86-03C5-4A13-B200-60F1FCE049DC}" srcId="{CBDD28A4-FA1D-4CD4-95EB-FA2B63DB26BA}" destId="{4E7333C3-293B-4C95-9604-CABAF009CE7F}" srcOrd="2" destOrd="0" parTransId="{E7C6E2BC-642A-4E8D-9E42-7CEE919C67B8}" sibTransId="{F517EFAD-B80F-4F7B-97FE-A345E2EF70DE}"/>
    <dgm:cxn modelId="{E9CFEDA8-B013-429D-8DB8-F55F506AACCF}" srcId="{CBDD28A4-FA1D-4CD4-95EB-FA2B63DB26BA}" destId="{2140E8DD-6635-401A-B605-A00FEE7E212F}" srcOrd="1" destOrd="0" parTransId="{6902319A-67E8-4467-9A20-3C497F7B4C25}" sibTransId="{997EC151-EBA2-4AE2-9150-05E2165295C5}"/>
    <dgm:cxn modelId="{AA8417BB-0F18-4992-848E-8D7276FCF6BB}" srcId="{CD26EAA0-33CA-4A15-8BAB-8220CC91DE74}" destId="{C6F623C3-9C2A-4EE6-85B2-959F385DF24B}" srcOrd="1" destOrd="0" parTransId="{DEF9A1EB-33B4-4B43-8DF9-E01D48A6F5EF}" sibTransId="{94A3761C-D708-44C8-BCF6-BA7B6195331D}"/>
    <dgm:cxn modelId="{0421797D-F03D-499C-8C4F-44516836CDD1}" type="presParOf" srcId="{D0D72663-9AF7-4F1F-853D-D0818F17DCED}" destId="{3BF16FBC-F931-4F9C-9EA7-2050E4978E97}" srcOrd="0" destOrd="0" presId="urn:microsoft.com/office/officeart/2011/layout/RadialPictureList"/>
    <dgm:cxn modelId="{312EEDDA-0337-4728-8621-D37561CE5573}" type="presParOf" srcId="{D0D72663-9AF7-4F1F-853D-D0818F17DCED}" destId="{ECCEFEB6-F242-4B0B-8C1C-FA6EC94EDF76}" srcOrd="1" destOrd="0" presId="urn:microsoft.com/office/officeart/2011/layout/RadialPictureList"/>
    <dgm:cxn modelId="{CE00D7E4-CB18-4123-820F-EA015F6031C7}" type="presParOf" srcId="{D0D72663-9AF7-4F1F-853D-D0818F17DCED}" destId="{67ABB25D-BDCF-4BD1-B44D-D60BD7F69C84}" srcOrd="2" destOrd="0" presId="urn:microsoft.com/office/officeart/2011/layout/RadialPictureList"/>
    <dgm:cxn modelId="{1B707F3C-FBEC-4A9E-8C38-C794B7906C7F}" type="presParOf" srcId="{D0D72663-9AF7-4F1F-853D-D0818F17DCED}" destId="{E636804C-030A-483E-B96B-E7785DF89B6F}" srcOrd="3" destOrd="0" presId="urn:microsoft.com/office/officeart/2011/layout/RadialPictureList"/>
    <dgm:cxn modelId="{1C253CA3-1F28-4B9B-9096-2811CD900ABE}" type="presParOf" srcId="{D0D72663-9AF7-4F1F-853D-D0818F17DCED}" destId="{DDDDFFA7-A15F-449C-9150-E0B496C60FC5}" srcOrd="4" destOrd="0" presId="urn:microsoft.com/office/officeart/2011/layout/RadialPictureList"/>
    <dgm:cxn modelId="{C7442A22-1394-41AD-AF94-E677BC75CD0C}" type="presParOf" srcId="{DDDDFFA7-A15F-449C-9150-E0B496C60FC5}" destId="{438A7C09-385A-49C9-8D8A-673FD7981F44}" srcOrd="0" destOrd="0" presId="urn:microsoft.com/office/officeart/2011/layout/RadialPictureList"/>
    <dgm:cxn modelId="{06290EF6-FF0D-4199-AD64-1AAE43A13411}" type="presParOf" srcId="{D0D72663-9AF7-4F1F-853D-D0818F17DCED}" destId="{FF70B123-EC4A-4306-93E2-07856867C242}" srcOrd="5" destOrd="0" presId="urn:microsoft.com/office/officeart/2011/layout/RadialPictureList"/>
    <dgm:cxn modelId="{AF7EF13D-806D-47A2-A33D-2368D575E924}" type="presParOf" srcId="{D0D72663-9AF7-4F1F-853D-D0818F17DCED}" destId="{36BB80A3-F51E-441B-9229-FD4AFC76D5E9}" srcOrd="6" destOrd="0" presId="urn:microsoft.com/office/officeart/2011/layout/RadialPictureList"/>
    <dgm:cxn modelId="{2E5B1D5D-4EED-45DD-8FFC-BCB501DBFA9B}" type="presParOf" srcId="{36BB80A3-F51E-441B-9229-FD4AFC76D5E9}" destId="{B0702402-AE28-4621-AE7D-8B99CF9110D6}" srcOrd="0" destOrd="0" presId="urn:microsoft.com/office/officeart/2011/layout/RadialPictureList"/>
    <dgm:cxn modelId="{C31BAE33-47D5-49EC-AF04-43355B5B0576}" type="presParOf" srcId="{D0D72663-9AF7-4F1F-853D-D0818F17DCED}" destId="{37F9ADE4-45D8-4062-A73A-D8B9513AD3F6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1BADC7-46E3-4121-A116-583E5463AF51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5FA3985-81F4-446F-833E-6BB6FB9C4D9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Thay đổi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lối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sống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thói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quen</a:t>
          </a:r>
          <a:endParaRPr lang="en-U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7CDAED-594B-4671-9D25-6A72E44131F8}" type="parTrans" cxnId="{08BCDC62-46E0-4E21-86CB-EABB21608AAA}">
      <dgm:prSet/>
      <dgm:spPr/>
      <dgm:t>
        <a:bodyPr/>
        <a:lstStyle/>
        <a:p>
          <a:endParaRPr lang="en-US"/>
        </a:p>
      </dgm:t>
    </dgm:pt>
    <dgm:pt modelId="{69316D99-D163-4CD2-B02D-6FC975439544}" type="sibTrans" cxnId="{08BCDC62-46E0-4E21-86CB-EABB21608AAA}">
      <dgm:prSet/>
      <dgm:spPr/>
      <dgm:t>
        <a:bodyPr/>
        <a:lstStyle/>
        <a:p>
          <a:endParaRPr lang="en-US"/>
        </a:p>
      </dgm:t>
    </dgm:pt>
    <dgm:pt modelId="{A9B4623D-A9B3-4618-92B7-ED0E4F4B13C6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Kháng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gm:t>
    </dgm:pt>
    <dgm:pt modelId="{7EFA8E16-0122-4589-89D2-AB1AFEE328E5}" type="parTrans" cxnId="{D8DAB4AC-247E-4DE9-B25E-DE6CC80FD04F}">
      <dgm:prSet/>
      <dgm:spPr/>
      <dgm:t>
        <a:bodyPr/>
        <a:lstStyle/>
        <a:p>
          <a:endParaRPr lang="en-US"/>
        </a:p>
      </dgm:t>
    </dgm:pt>
    <dgm:pt modelId="{32F44F75-A122-4E76-9109-BDE7E06EC515}" type="sibTrans" cxnId="{D8DAB4AC-247E-4DE9-B25E-DE6CC80FD04F}">
      <dgm:prSet/>
      <dgm:spPr/>
      <dgm:t>
        <a:bodyPr/>
        <a:lstStyle/>
        <a:p>
          <a:endParaRPr lang="en-US"/>
        </a:p>
      </dgm:t>
    </dgm:pt>
    <dgm:pt modelId="{7148C683-98B6-4012-98B3-71C7CFC4E41D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Nội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endParaRPr lang="en-U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5C6846-E4AA-42BC-BBD6-8E0AC48176E3}" type="sibTrans" cxnId="{E5B1F18B-7B61-491C-A022-83320C82170A}">
      <dgm:prSet/>
      <dgm:spPr/>
      <dgm:t>
        <a:bodyPr/>
        <a:lstStyle/>
        <a:p>
          <a:endParaRPr lang="en-US"/>
        </a:p>
      </dgm:t>
    </dgm:pt>
    <dgm:pt modelId="{ADE7459D-367A-4BC9-9E05-6DFE3D35CFD3}" type="parTrans" cxnId="{E5B1F18B-7B61-491C-A022-83320C82170A}">
      <dgm:prSet/>
      <dgm:spPr/>
      <dgm:t>
        <a:bodyPr/>
        <a:lstStyle/>
        <a:p>
          <a:endParaRPr lang="en-US"/>
        </a:p>
      </dgm:t>
    </dgm:pt>
    <dgm:pt modelId="{CA0DC839-F2E0-4DAD-8289-7D9426630851}" type="pres">
      <dgm:prSet presAssocID="{DB1BADC7-46E3-4121-A116-583E5463AF5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4E65E12-9904-4547-A268-7740645BC582}" type="pres">
      <dgm:prSet presAssocID="{A5FA3985-81F4-446F-833E-6BB6FB9C4D9D}" presName="gear1" presStyleLbl="node1" presStyleIdx="0" presStyleCnt="3">
        <dgm:presLayoutVars>
          <dgm:chMax val="1"/>
          <dgm:bulletEnabled val="1"/>
        </dgm:presLayoutVars>
      </dgm:prSet>
      <dgm:spPr/>
    </dgm:pt>
    <dgm:pt modelId="{260897D8-B6EB-43A1-891B-88DD15F33286}" type="pres">
      <dgm:prSet presAssocID="{A5FA3985-81F4-446F-833E-6BB6FB9C4D9D}" presName="gear1srcNode" presStyleLbl="node1" presStyleIdx="0" presStyleCnt="3"/>
      <dgm:spPr/>
    </dgm:pt>
    <dgm:pt modelId="{D124056F-694C-4982-B94E-097F4CCB5EFA}" type="pres">
      <dgm:prSet presAssocID="{A5FA3985-81F4-446F-833E-6BB6FB9C4D9D}" presName="gear1dstNode" presStyleLbl="node1" presStyleIdx="0" presStyleCnt="3"/>
      <dgm:spPr/>
    </dgm:pt>
    <dgm:pt modelId="{74208D1C-224B-4EB0-AF8B-DFAD352E665A}" type="pres">
      <dgm:prSet presAssocID="{A9B4623D-A9B3-4618-92B7-ED0E4F4B13C6}" presName="gear2" presStyleLbl="node1" presStyleIdx="1" presStyleCnt="3">
        <dgm:presLayoutVars>
          <dgm:chMax val="1"/>
          <dgm:bulletEnabled val="1"/>
        </dgm:presLayoutVars>
      </dgm:prSet>
      <dgm:spPr/>
    </dgm:pt>
    <dgm:pt modelId="{E44A03D6-95DB-4A24-8504-D83EDF823A88}" type="pres">
      <dgm:prSet presAssocID="{A9B4623D-A9B3-4618-92B7-ED0E4F4B13C6}" presName="gear2srcNode" presStyleLbl="node1" presStyleIdx="1" presStyleCnt="3"/>
      <dgm:spPr/>
    </dgm:pt>
    <dgm:pt modelId="{11D9E841-9111-4E83-9DC0-3031652671B3}" type="pres">
      <dgm:prSet presAssocID="{A9B4623D-A9B3-4618-92B7-ED0E4F4B13C6}" presName="gear2dstNode" presStyleLbl="node1" presStyleIdx="1" presStyleCnt="3"/>
      <dgm:spPr/>
    </dgm:pt>
    <dgm:pt modelId="{015923E4-6A32-4D29-A7E7-425C75198834}" type="pres">
      <dgm:prSet presAssocID="{7148C683-98B6-4012-98B3-71C7CFC4E41D}" presName="gear3" presStyleLbl="node1" presStyleIdx="2" presStyleCnt="3"/>
      <dgm:spPr/>
    </dgm:pt>
    <dgm:pt modelId="{AC65A734-1187-419D-9801-B37FD795CACF}" type="pres">
      <dgm:prSet presAssocID="{7148C683-98B6-4012-98B3-71C7CFC4E41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E06FA59-6E44-49E0-9EAF-A3F10D2ACF86}" type="pres">
      <dgm:prSet presAssocID="{7148C683-98B6-4012-98B3-71C7CFC4E41D}" presName="gear3srcNode" presStyleLbl="node1" presStyleIdx="2" presStyleCnt="3"/>
      <dgm:spPr/>
    </dgm:pt>
    <dgm:pt modelId="{C0BDC46C-E2C8-42FF-A2A7-12BAD1C61EA8}" type="pres">
      <dgm:prSet presAssocID="{7148C683-98B6-4012-98B3-71C7CFC4E41D}" presName="gear3dstNode" presStyleLbl="node1" presStyleIdx="2" presStyleCnt="3"/>
      <dgm:spPr/>
    </dgm:pt>
    <dgm:pt modelId="{C64F328F-6ADA-46B5-868C-0A17A27039F8}" type="pres">
      <dgm:prSet presAssocID="{69316D99-D163-4CD2-B02D-6FC975439544}" presName="connector1" presStyleLbl="sibTrans2D1" presStyleIdx="0" presStyleCnt="3"/>
      <dgm:spPr/>
    </dgm:pt>
    <dgm:pt modelId="{A49026D8-F797-4410-B4C0-6C2298477AB4}" type="pres">
      <dgm:prSet presAssocID="{32F44F75-A122-4E76-9109-BDE7E06EC515}" presName="connector2" presStyleLbl="sibTrans2D1" presStyleIdx="1" presStyleCnt="3"/>
      <dgm:spPr/>
    </dgm:pt>
    <dgm:pt modelId="{F6E769A4-F513-400D-9F59-4DE457776A02}" type="pres">
      <dgm:prSet presAssocID="{165C6846-E4AA-42BC-BBD6-8E0AC48176E3}" presName="connector3" presStyleLbl="sibTrans2D1" presStyleIdx="2" presStyleCnt="3"/>
      <dgm:spPr/>
    </dgm:pt>
  </dgm:ptLst>
  <dgm:cxnLst>
    <dgm:cxn modelId="{479BD50D-5493-4FF1-BECF-D19E401E7F9C}" type="presOf" srcId="{7148C683-98B6-4012-98B3-71C7CFC4E41D}" destId="{AE06FA59-6E44-49E0-9EAF-A3F10D2ACF86}" srcOrd="2" destOrd="0" presId="urn:microsoft.com/office/officeart/2005/8/layout/gear1"/>
    <dgm:cxn modelId="{78F7CF1F-EDC4-4E1C-816C-39FB4DC38BC9}" type="presOf" srcId="{7148C683-98B6-4012-98B3-71C7CFC4E41D}" destId="{AC65A734-1187-419D-9801-B37FD795CACF}" srcOrd="1" destOrd="0" presId="urn:microsoft.com/office/officeart/2005/8/layout/gear1"/>
    <dgm:cxn modelId="{8D8ED134-F824-45AE-8B02-E939F06FE7DC}" type="presOf" srcId="{A9B4623D-A9B3-4618-92B7-ED0E4F4B13C6}" destId="{11D9E841-9111-4E83-9DC0-3031652671B3}" srcOrd="2" destOrd="0" presId="urn:microsoft.com/office/officeart/2005/8/layout/gear1"/>
    <dgm:cxn modelId="{CA1F475E-48DC-417F-9661-A50893886A20}" type="presOf" srcId="{A9B4623D-A9B3-4618-92B7-ED0E4F4B13C6}" destId="{E44A03D6-95DB-4A24-8504-D83EDF823A88}" srcOrd="1" destOrd="0" presId="urn:microsoft.com/office/officeart/2005/8/layout/gear1"/>
    <dgm:cxn modelId="{08BCDC62-46E0-4E21-86CB-EABB21608AAA}" srcId="{DB1BADC7-46E3-4121-A116-583E5463AF51}" destId="{A5FA3985-81F4-446F-833E-6BB6FB9C4D9D}" srcOrd="0" destOrd="0" parTransId="{1B7CDAED-594B-4671-9D25-6A72E44131F8}" sibTransId="{69316D99-D163-4CD2-B02D-6FC975439544}"/>
    <dgm:cxn modelId="{97A3DB63-546A-4AE1-99FA-612CD3F37768}" type="presOf" srcId="{A5FA3985-81F4-446F-833E-6BB6FB9C4D9D}" destId="{D124056F-694C-4982-B94E-097F4CCB5EFA}" srcOrd="2" destOrd="0" presId="urn:microsoft.com/office/officeart/2005/8/layout/gear1"/>
    <dgm:cxn modelId="{3272EA76-5293-4E92-AF00-57849087360D}" type="presOf" srcId="{7148C683-98B6-4012-98B3-71C7CFC4E41D}" destId="{C0BDC46C-E2C8-42FF-A2A7-12BAD1C61EA8}" srcOrd="3" destOrd="0" presId="urn:microsoft.com/office/officeart/2005/8/layout/gear1"/>
    <dgm:cxn modelId="{759C267A-A8C5-4EA0-89A2-4CB3CFF97F63}" type="presOf" srcId="{A5FA3985-81F4-446F-833E-6BB6FB9C4D9D}" destId="{E4E65E12-9904-4547-A268-7740645BC582}" srcOrd="0" destOrd="0" presId="urn:microsoft.com/office/officeart/2005/8/layout/gear1"/>
    <dgm:cxn modelId="{78B4A87E-B739-47C1-B039-155AFDD80F17}" type="presOf" srcId="{DB1BADC7-46E3-4121-A116-583E5463AF51}" destId="{CA0DC839-F2E0-4DAD-8289-7D9426630851}" srcOrd="0" destOrd="0" presId="urn:microsoft.com/office/officeart/2005/8/layout/gear1"/>
    <dgm:cxn modelId="{E5B1F18B-7B61-491C-A022-83320C82170A}" srcId="{DB1BADC7-46E3-4121-A116-583E5463AF51}" destId="{7148C683-98B6-4012-98B3-71C7CFC4E41D}" srcOrd="2" destOrd="0" parTransId="{ADE7459D-367A-4BC9-9E05-6DFE3D35CFD3}" sibTransId="{165C6846-E4AA-42BC-BBD6-8E0AC48176E3}"/>
    <dgm:cxn modelId="{2E51EB8E-ECA2-4DCC-B06F-F067EF74D833}" type="presOf" srcId="{7148C683-98B6-4012-98B3-71C7CFC4E41D}" destId="{015923E4-6A32-4D29-A7E7-425C75198834}" srcOrd="0" destOrd="0" presId="urn:microsoft.com/office/officeart/2005/8/layout/gear1"/>
    <dgm:cxn modelId="{D8DAB4AC-247E-4DE9-B25E-DE6CC80FD04F}" srcId="{DB1BADC7-46E3-4121-A116-583E5463AF51}" destId="{A9B4623D-A9B3-4618-92B7-ED0E4F4B13C6}" srcOrd="1" destOrd="0" parTransId="{7EFA8E16-0122-4589-89D2-AB1AFEE328E5}" sibTransId="{32F44F75-A122-4E76-9109-BDE7E06EC515}"/>
    <dgm:cxn modelId="{0C1638BD-2214-41D3-9EC4-B100BCAE8E20}" type="presOf" srcId="{69316D99-D163-4CD2-B02D-6FC975439544}" destId="{C64F328F-6ADA-46B5-868C-0A17A27039F8}" srcOrd="0" destOrd="0" presId="urn:microsoft.com/office/officeart/2005/8/layout/gear1"/>
    <dgm:cxn modelId="{B8778FC6-2967-4EB2-AD34-337213D3F66A}" type="presOf" srcId="{A9B4623D-A9B3-4618-92B7-ED0E4F4B13C6}" destId="{74208D1C-224B-4EB0-AF8B-DFAD352E665A}" srcOrd="0" destOrd="0" presId="urn:microsoft.com/office/officeart/2005/8/layout/gear1"/>
    <dgm:cxn modelId="{FA51C6C7-E91F-4F89-A3B4-06ACC3332ED9}" type="presOf" srcId="{32F44F75-A122-4E76-9109-BDE7E06EC515}" destId="{A49026D8-F797-4410-B4C0-6C2298477AB4}" srcOrd="0" destOrd="0" presId="urn:microsoft.com/office/officeart/2005/8/layout/gear1"/>
    <dgm:cxn modelId="{789037EF-76AB-43F6-8D81-81044186E958}" type="presOf" srcId="{A5FA3985-81F4-446F-833E-6BB6FB9C4D9D}" destId="{260897D8-B6EB-43A1-891B-88DD15F33286}" srcOrd="1" destOrd="0" presId="urn:microsoft.com/office/officeart/2005/8/layout/gear1"/>
    <dgm:cxn modelId="{ABFD54F7-2123-4830-B2B6-B197DE704E90}" type="presOf" srcId="{165C6846-E4AA-42BC-BBD6-8E0AC48176E3}" destId="{F6E769A4-F513-400D-9F59-4DE457776A02}" srcOrd="0" destOrd="0" presId="urn:microsoft.com/office/officeart/2005/8/layout/gear1"/>
    <dgm:cxn modelId="{B834CABD-C1B1-4F45-B075-59167F6F342B}" type="presParOf" srcId="{CA0DC839-F2E0-4DAD-8289-7D9426630851}" destId="{E4E65E12-9904-4547-A268-7740645BC582}" srcOrd="0" destOrd="0" presId="urn:microsoft.com/office/officeart/2005/8/layout/gear1"/>
    <dgm:cxn modelId="{6BB50C1C-9F71-4041-B1BC-F59F4A27BCBF}" type="presParOf" srcId="{CA0DC839-F2E0-4DAD-8289-7D9426630851}" destId="{260897D8-B6EB-43A1-891B-88DD15F33286}" srcOrd="1" destOrd="0" presId="urn:microsoft.com/office/officeart/2005/8/layout/gear1"/>
    <dgm:cxn modelId="{93DCD08A-6BB6-41AF-B3CC-8F8CA3303D0D}" type="presParOf" srcId="{CA0DC839-F2E0-4DAD-8289-7D9426630851}" destId="{D124056F-694C-4982-B94E-097F4CCB5EFA}" srcOrd="2" destOrd="0" presId="urn:microsoft.com/office/officeart/2005/8/layout/gear1"/>
    <dgm:cxn modelId="{158E6386-B82F-41AD-A150-F66789C867C6}" type="presParOf" srcId="{CA0DC839-F2E0-4DAD-8289-7D9426630851}" destId="{74208D1C-224B-4EB0-AF8B-DFAD352E665A}" srcOrd="3" destOrd="0" presId="urn:microsoft.com/office/officeart/2005/8/layout/gear1"/>
    <dgm:cxn modelId="{90A56F14-8D6D-4964-91E8-20103887338F}" type="presParOf" srcId="{CA0DC839-F2E0-4DAD-8289-7D9426630851}" destId="{E44A03D6-95DB-4A24-8504-D83EDF823A88}" srcOrd="4" destOrd="0" presId="urn:microsoft.com/office/officeart/2005/8/layout/gear1"/>
    <dgm:cxn modelId="{06A7FCB6-D915-4ECA-AE2C-2F95233158C5}" type="presParOf" srcId="{CA0DC839-F2E0-4DAD-8289-7D9426630851}" destId="{11D9E841-9111-4E83-9DC0-3031652671B3}" srcOrd="5" destOrd="0" presId="urn:microsoft.com/office/officeart/2005/8/layout/gear1"/>
    <dgm:cxn modelId="{AAE88CD7-3F23-474C-B2EE-ED4BAE2988C2}" type="presParOf" srcId="{CA0DC839-F2E0-4DAD-8289-7D9426630851}" destId="{015923E4-6A32-4D29-A7E7-425C75198834}" srcOrd="6" destOrd="0" presId="urn:microsoft.com/office/officeart/2005/8/layout/gear1"/>
    <dgm:cxn modelId="{1101E891-1695-47FE-B9F6-56691CAB8451}" type="presParOf" srcId="{CA0DC839-F2E0-4DAD-8289-7D9426630851}" destId="{AC65A734-1187-419D-9801-B37FD795CACF}" srcOrd="7" destOrd="0" presId="urn:microsoft.com/office/officeart/2005/8/layout/gear1"/>
    <dgm:cxn modelId="{73FB5A7D-FBC8-4D22-9378-8951F1564055}" type="presParOf" srcId="{CA0DC839-F2E0-4DAD-8289-7D9426630851}" destId="{AE06FA59-6E44-49E0-9EAF-A3F10D2ACF86}" srcOrd="8" destOrd="0" presId="urn:microsoft.com/office/officeart/2005/8/layout/gear1"/>
    <dgm:cxn modelId="{453A2733-2CDF-4346-AD94-BE897A154E98}" type="presParOf" srcId="{CA0DC839-F2E0-4DAD-8289-7D9426630851}" destId="{C0BDC46C-E2C8-42FF-A2A7-12BAD1C61EA8}" srcOrd="9" destOrd="0" presId="urn:microsoft.com/office/officeart/2005/8/layout/gear1"/>
    <dgm:cxn modelId="{F3CD5CBB-FBBF-44C0-8304-ED8E2B0990D1}" type="presParOf" srcId="{CA0DC839-F2E0-4DAD-8289-7D9426630851}" destId="{C64F328F-6ADA-46B5-868C-0A17A27039F8}" srcOrd="10" destOrd="0" presId="urn:microsoft.com/office/officeart/2005/8/layout/gear1"/>
    <dgm:cxn modelId="{4ECC6F3F-451F-4C9E-A18B-92AB84A75172}" type="presParOf" srcId="{CA0DC839-F2E0-4DAD-8289-7D9426630851}" destId="{A49026D8-F797-4410-B4C0-6C2298477AB4}" srcOrd="11" destOrd="0" presId="urn:microsoft.com/office/officeart/2005/8/layout/gear1"/>
    <dgm:cxn modelId="{1C6F6B06-896C-4189-832A-D4AE74CCBBB1}" type="presParOf" srcId="{CA0DC839-F2E0-4DAD-8289-7D9426630851}" destId="{F6E769A4-F513-400D-9F59-4DE457776A0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BF66FE-5894-4DA2-986D-B2947E66247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BC7B19-23C3-4FCA-951B-8B452922C8EB}">
      <dgm:prSet phldrT="[Text]" custT="1"/>
      <dgm:spPr/>
      <dgm:t>
        <a:bodyPr/>
        <a:lstStyle/>
        <a:p>
          <a:pPr marL="0" lvl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Size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áo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ngực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phù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hợp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Lối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sống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lành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mạnh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Thư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giãn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tập thể dục.</a:t>
          </a:r>
        </a:p>
      </dgm:t>
    </dgm:pt>
    <dgm:pt modelId="{57221C83-AA0B-448B-911A-E88BA35ECF86}" type="parTrans" cxnId="{755FBEC3-D76E-42C2-B36B-F5DD10F563E6}">
      <dgm:prSet/>
      <dgm:spPr/>
      <dgm:t>
        <a:bodyPr/>
        <a:lstStyle/>
        <a:p>
          <a:endParaRPr lang="en-US"/>
        </a:p>
      </dgm:t>
    </dgm:pt>
    <dgm:pt modelId="{AB962C07-86E8-43BB-BCD4-97B3ED02B11C}" type="sibTrans" cxnId="{755FBEC3-D76E-42C2-B36B-F5DD10F563E6}">
      <dgm:prSet/>
      <dgm:spPr/>
      <dgm:t>
        <a:bodyPr/>
        <a:lstStyle/>
        <a:p>
          <a:endParaRPr lang="en-US"/>
        </a:p>
      </dgm:t>
    </dgm:pt>
    <dgm:pt modelId="{E3616D56-E82A-47CE-95D8-A13E57F6E273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NSAID</a:t>
          </a:r>
        </a:p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Progesterone, COCs, Tamoxifen, Danazol</a:t>
          </a:r>
        </a:p>
        <a:p>
          <a:r>
            <a:rPr lang="en-US" sz="20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Bromocriptine</a:t>
          </a:r>
          <a:endParaRPr lang="en-US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CBB330-B7C3-4008-B0E7-BDAB91AC084F}" type="parTrans" cxnId="{E22ED59B-76DC-4BC2-8082-336C8CCEE2C6}">
      <dgm:prSet/>
      <dgm:spPr/>
      <dgm:t>
        <a:bodyPr/>
        <a:lstStyle/>
        <a:p>
          <a:endParaRPr lang="en-US"/>
        </a:p>
      </dgm:t>
    </dgm:pt>
    <dgm:pt modelId="{7D33E120-5622-42FA-95A5-934F326A926A}" type="sibTrans" cxnId="{E22ED59B-76DC-4BC2-8082-336C8CCEE2C6}">
      <dgm:prSet/>
      <dgm:spPr/>
      <dgm:t>
        <a:bodyPr/>
        <a:lstStyle/>
        <a:p>
          <a:endParaRPr lang="en-US"/>
        </a:p>
      </dgm:t>
    </dgm:pt>
    <dgm:pt modelId="{B7CEBF6E-83AC-4081-B8FD-5AE0C9C44993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Không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dùng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thuốc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Vitamin,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thảo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dược</a:t>
          </a:r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h</a:t>
          </a:r>
          <a:r>
            <a:rPr lang="en-US" sz="20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ạn </a:t>
          </a:r>
          <a:r>
            <a:rPr lang="en-US" sz="20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chế</a:t>
          </a:r>
          <a:r>
            <a:rPr lang="en-US" sz="20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caffein, methylxanthine</a:t>
          </a:r>
          <a:endParaRPr lang="en-US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634749-1CE2-481F-856C-52019B9085CD}" type="parTrans" cxnId="{D1370153-28C8-48A6-AF95-CA14C974CDBF}">
      <dgm:prSet/>
      <dgm:spPr/>
      <dgm:t>
        <a:bodyPr/>
        <a:lstStyle/>
        <a:p>
          <a:endParaRPr lang="en-US"/>
        </a:p>
      </dgm:t>
    </dgm:pt>
    <dgm:pt modelId="{E440F786-1664-4032-9C8C-2A88E5C4EF6B}" type="sibTrans" cxnId="{D1370153-28C8-48A6-AF95-CA14C974CDBF}">
      <dgm:prSet/>
      <dgm:spPr/>
      <dgm:t>
        <a:bodyPr/>
        <a:lstStyle/>
        <a:p>
          <a:endParaRPr lang="en-US"/>
        </a:p>
      </dgm:t>
    </dgm:pt>
    <dgm:pt modelId="{DFCB60C0-4850-4412-8719-A848283AC714}" type="pres">
      <dgm:prSet presAssocID="{D3BF66FE-5894-4DA2-986D-B2947E662475}" presName="Name0" presStyleCnt="0">
        <dgm:presLayoutVars>
          <dgm:chMax val="7"/>
          <dgm:chPref val="7"/>
          <dgm:dir/>
        </dgm:presLayoutVars>
      </dgm:prSet>
      <dgm:spPr/>
    </dgm:pt>
    <dgm:pt modelId="{F04C526D-9FA2-4906-9960-04EEE698A583}" type="pres">
      <dgm:prSet presAssocID="{D3BF66FE-5894-4DA2-986D-B2947E662475}" presName="Name1" presStyleCnt="0"/>
      <dgm:spPr/>
    </dgm:pt>
    <dgm:pt modelId="{317602DA-97D6-4A59-9FDC-77AA8AF0F5DE}" type="pres">
      <dgm:prSet presAssocID="{D3BF66FE-5894-4DA2-986D-B2947E662475}" presName="cycle" presStyleCnt="0"/>
      <dgm:spPr/>
    </dgm:pt>
    <dgm:pt modelId="{C3BD70BF-0F29-4166-8B36-34E97183BE5E}" type="pres">
      <dgm:prSet presAssocID="{D3BF66FE-5894-4DA2-986D-B2947E662475}" presName="srcNode" presStyleLbl="node1" presStyleIdx="0" presStyleCnt="3"/>
      <dgm:spPr/>
    </dgm:pt>
    <dgm:pt modelId="{8E47DFE7-3593-4D0B-A5A3-5A14AA9D2059}" type="pres">
      <dgm:prSet presAssocID="{D3BF66FE-5894-4DA2-986D-B2947E662475}" presName="conn" presStyleLbl="parChTrans1D2" presStyleIdx="0" presStyleCnt="1"/>
      <dgm:spPr/>
    </dgm:pt>
    <dgm:pt modelId="{43894A2D-C42E-404A-9E7B-6B605D746910}" type="pres">
      <dgm:prSet presAssocID="{D3BF66FE-5894-4DA2-986D-B2947E662475}" presName="extraNode" presStyleLbl="node1" presStyleIdx="0" presStyleCnt="3"/>
      <dgm:spPr/>
    </dgm:pt>
    <dgm:pt modelId="{A3B02954-67D9-4A48-B0E2-262AA4333663}" type="pres">
      <dgm:prSet presAssocID="{D3BF66FE-5894-4DA2-986D-B2947E662475}" presName="dstNode" presStyleLbl="node1" presStyleIdx="0" presStyleCnt="3"/>
      <dgm:spPr/>
    </dgm:pt>
    <dgm:pt modelId="{58985E48-38EB-4F63-9AA0-5459EC21B44F}" type="pres">
      <dgm:prSet presAssocID="{C1BC7B19-23C3-4FCA-951B-8B452922C8EB}" presName="text_1" presStyleLbl="node1" presStyleIdx="0" presStyleCnt="3">
        <dgm:presLayoutVars>
          <dgm:bulletEnabled val="1"/>
        </dgm:presLayoutVars>
      </dgm:prSet>
      <dgm:spPr/>
    </dgm:pt>
    <dgm:pt modelId="{1E0BC6AF-08C2-408B-87F6-C9299B2FDBA4}" type="pres">
      <dgm:prSet presAssocID="{C1BC7B19-23C3-4FCA-951B-8B452922C8EB}" presName="accent_1" presStyleCnt="0"/>
      <dgm:spPr/>
    </dgm:pt>
    <dgm:pt modelId="{678445F8-3548-40E8-A79C-D308A8D6F2D3}" type="pres">
      <dgm:prSet presAssocID="{C1BC7B19-23C3-4FCA-951B-8B452922C8EB}" presName="accentRepeatNode" presStyleLbl="solidFgAcc1" presStyleIdx="0" presStyleCnt="3"/>
      <dgm:spPr>
        <a:blipFill rotWithShape="0"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38633A4-0E61-4BF4-A8DF-D9B88268D4D1}" type="pres">
      <dgm:prSet presAssocID="{E3616D56-E82A-47CE-95D8-A13E57F6E273}" presName="text_2" presStyleLbl="node1" presStyleIdx="1" presStyleCnt="3">
        <dgm:presLayoutVars>
          <dgm:bulletEnabled val="1"/>
        </dgm:presLayoutVars>
      </dgm:prSet>
      <dgm:spPr/>
    </dgm:pt>
    <dgm:pt modelId="{D73B2B12-B3A2-4059-8A58-D555B5144D6C}" type="pres">
      <dgm:prSet presAssocID="{E3616D56-E82A-47CE-95D8-A13E57F6E273}" presName="accent_2" presStyleCnt="0"/>
      <dgm:spPr/>
    </dgm:pt>
    <dgm:pt modelId="{90323EDC-9E2C-471A-9177-3D75A5255CA5}" type="pres">
      <dgm:prSet presAssocID="{E3616D56-E82A-47CE-95D8-A13E57F6E273}" presName="accentRepeatNode" presStyleLbl="solidFgAcc1" presStyleIdx="1" presStyleCnt="3"/>
      <dgm:spPr>
        <a:blipFill rotWithShape="0">
          <a:blip xmlns:r="http://schemas.openxmlformats.org/officeDocument/2006/relationships" r:embed="rId2"/>
          <a:srcRect/>
          <a:stretch>
            <a:fillRect l="-35000" r="-35000"/>
          </a:stretch>
        </a:blipFill>
      </dgm:spPr>
    </dgm:pt>
    <dgm:pt modelId="{5E3122F6-36EB-4822-9837-5E3884FB9898}" type="pres">
      <dgm:prSet presAssocID="{B7CEBF6E-83AC-4081-B8FD-5AE0C9C44993}" presName="text_3" presStyleLbl="node1" presStyleIdx="2" presStyleCnt="3">
        <dgm:presLayoutVars>
          <dgm:bulletEnabled val="1"/>
        </dgm:presLayoutVars>
      </dgm:prSet>
      <dgm:spPr/>
    </dgm:pt>
    <dgm:pt modelId="{30000E2F-06B5-41B9-8790-A057A7082325}" type="pres">
      <dgm:prSet presAssocID="{B7CEBF6E-83AC-4081-B8FD-5AE0C9C44993}" presName="accent_3" presStyleCnt="0"/>
      <dgm:spPr/>
    </dgm:pt>
    <dgm:pt modelId="{07AF3B60-6F44-4386-90F8-1F39AF07F1DD}" type="pres">
      <dgm:prSet presAssocID="{B7CEBF6E-83AC-4081-B8FD-5AE0C9C44993}" presName="accentRepeatNode" presStyleLbl="solidFgAcc1" presStyleIdx="2" presStyleCnt="3"/>
      <dgm:spPr>
        <a:blipFill rotWithShape="0">
          <a:blip xmlns:r="http://schemas.openxmlformats.org/officeDocument/2006/relationships" r:embed="rId3"/>
          <a:srcRect/>
          <a:stretch>
            <a:fillRect l="-26000" r="-26000"/>
          </a:stretch>
        </a:blipFill>
      </dgm:spPr>
    </dgm:pt>
  </dgm:ptLst>
  <dgm:cxnLst>
    <dgm:cxn modelId="{EE64AB0B-3468-46BC-90C0-E1ABA068A2F3}" type="presOf" srcId="{B7CEBF6E-83AC-4081-B8FD-5AE0C9C44993}" destId="{5E3122F6-36EB-4822-9837-5E3884FB9898}" srcOrd="0" destOrd="0" presId="urn:microsoft.com/office/officeart/2008/layout/VerticalCurvedList"/>
    <dgm:cxn modelId="{10C79B36-7726-4E13-BA00-EE918B67F577}" type="presOf" srcId="{AB962C07-86E8-43BB-BCD4-97B3ED02B11C}" destId="{8E47DFE7-3593-4D0B-A5A3-5A14AA9D2059}" srcOrd="0" destOrd="0" presId="urn:microsoft.com/office/officeart/2008/layout/VerticalCurvedList"/>
    <dgm:cxn modelId="{D1370153-28C8-48A6-AF95-CA14C974CDBF}" srcId="{D3BF66FE-5894-4DA2-986D-B2947E662475}" destId="{B7CEBF6E-83AC-4081-B8FD-5AE0C9C44993}" srcOrd="2" destOrd="0" parTransId="{2C634749-1CE2-481F-856C-52019B9085CD}" sibTransId="{E440F786-1664-4032-9C8C-2A88E5C4EF6B}"/>
    <dgm:cxn modelId="{CE065174-BA50-4955-B69B-1DACF24F5687}" type="presOf" srcId="{C1BC7B19-23C3-4FCA-951B-8B452922C8EB}" destId="{58985E48-38EB-4F63-9AA0-5459EC21B44F}" srcOrd="0" destOrd="0" presId="urn:microsoft.com/office/officeart/2008/layout/VerticalCurvedList"/>
    <dgm:cxn modelId="{E22ED59B-76DC-4BC2-8082-336C8CCEE2C6}" srcId="{D3BF66FE-5894-4DA2-986D-B2947E662475}" destId="{E3616D56-E82A-47CE-95D8-A13E57F6E273}" srcOrd="1" destOrd="0" parTransId="{F7CBB330-B7C3-4008-B0E7-BDAB91AC084F}" sibTransId="{7D33E120-5622-42FA-95A5-934F326A926A}"/>
    <dgm:cxn modelId="{755FBEC3-D76E-42C2-B36B-F5DD10F563E6}" srcId="{D3BF66FE-5894-4DA2-986D-B2947E662475}" destId="{C1BC7B19-23C3-4FCA-951B-8B452922C8EB}" srcOrd="0" destOrd="0" parTransId="{57221C83-AA0B-448B-911A-E88BA35ECF86}" sibTransId="{AB962C07-86E8-43BB-BCD4-97B3ED02B11C}"/>
    <dgm:cxn modelId="{C6CF6BC6-49AD-40A1-8E01-84BE3C289B78}" type="presOf" srcId="{E3616D56-E82A-47CE-95D8-A13E57F6E273}" destId="{C38633A4-0E61-4BF4-A8DF-D9B88268D4D1}" srcOrd="0" destOrd="0" presId="urn:microsoft.com/office/officeart/2008/layout/VerticalCurvedList"/>
    <dgm:cxn modelId="{133CD0E1-9D8A-4AB3-ACCC-CB3CAC96D10C}" type="presOf" srcId="{D3BF66FE-5894-4DA2-986D-B2947E662475}" destId="{DFCB60C0-4850-4412-8719-A848283AC714}" srcOrd="0" destOrd="0" presId="urn:microsoft.com/office/officeart/2008/layout/VerticalCurvedList"/>
    <dgm:cxn modelId="{D61CD709-6281-443F-A50B-0A3EA22FBEE2}" type="presParOf" srcId="{DFCB60C0-4850-4412-8719-A848283AC714}" destId="{F04C526D-9FA2-4906-9960-04EEE698A583}" srcOrd="0" destOrd="0" presId="urn:microsoft.com/office/officeart/2008/layout/VerticalCurvedList"/>
    <dgm:cxn modelId="{6222CA15-FF68-40F3-8F4F-3921B7F2E6F5}" type="presParOf" srcId="{F04C526D-9FA2-4906-9960-04EEE698A583}" destId="{317602DA-97D6-4A59-9FDC-77AA8AF0F5DE}" srcOrd="0" destOrd="0" presId="urn:microsoft.com/office/officeart/2008/layout/VerticalCurvedList"/>
    <dgm:cxn modelId="{D8620039-AEA9-4DDF-9AD0-E2325139FCF9}" type="presParOf" srcId="{317602DA-97D6-4A59-9FDC-77AA8AF0F5DE}" destId="{C3BD70BF-0F29-4166-8B36-34E97183BE5E}" srcOrd="0" destOrd="0" presId="urn:microsoft.com/office/officeart/2008/layout/VerticalCurvedList"/>
    <dgm:cxn modelId="{E2965741-72C3-4779-9698-36DE46F832BA}" type="presParOf" srcId="{317602DA-97D6-4A59-9FDC-77AA8AF0F5DE}" destId="{8E47DFE7-3593-4D0B-A5A3-5A14AA9D2059}" srcOrd="1" destOrd="0" presId="urn:microsoft.com/office/officeart/2008/layout/VerticalCurvedList"/>
    <dgm:cxn modelId="{D151A512-46A2-4E8A-9B2D-E0A99EF1725E}" type="presParOf" srcId="{317602DA-97D6-4A59-9FDC-77AA8AF0F5DE}" destId="{43894A2D-C42E-404A-9E7B-6B605D746910}" srcOrd="2" destOrd="0" presId="urn:microsoft.com/office/officeart/2008/layout/VerticalCurvedList"/>
    <dgm:cxn modelId="{0C35D2D3-C164-46A9-ABAC-8AB848F1CC4F}" type="presParOf" srcId="{317602DA-97D6-4A59-9FDC-77AA8AF0F5DE}" destId="{A3B02954-67D9-4A48-B0E2-262AA4333663}" srcOrd="3" destOrd="0" presId="urn:microsoft.com/office/officeart/2008/layout/VerticalCurvedList"/>
    <dgm:cxn modelId="{4A030AD2-751F-4585-9AC7-545E26FA0E3B}" type="presParOf" srcId="{F04C526D-9FA2-4906-9960-04EEE698A583}" destId="{58985E48-38EB-4F63-9AA0-5459EC21B44F}" srcOrd="1" destOrd="0" presId="urn:microsoft.com/office/officeart/2008/layout/VerticalCurvedList"/>
    <dgm:cxn modelId="{BCC26508-2BA2-462A-9018-BC85B277F675}" type="presParOf" srcId="{F04C526D-9FA2-4906-9960-04EEE698A583}" destId="{1E0BC6AF-08C2-408B-87F6-C9299B2FDBA4}" srcOrd="2" destOrd="0" presId="urn:microsoft.com/office/officeart/2008/layout/VerticalCurvedList"/>
    <dgm:cxn modelId="{0F6CC39F-917D-42DB-A571-F333FE109842}" type="presParOf" srcId="{1E0BC6AF-08C2-408B-87F6-C9299B2FDBA4}" destId="{678445F8-3548-40E8-A79C-D308A8D6F2D3}" srcOrd="0" destOrd="0" presId="urn:microsoft.com/office/officeart/2008/layout/VerticalCurvedList"/>
    <dgm:cxn modelId="{96B96D8F-CFFC-41DC-A6C5-5693D305414B}" type="presParOf" srcId="{F04C526D-9FA2-4906-9960-04EEE698A583}" destId="{C38633A4-0E61-4BF4-A8DF-D9B88268D4D1}" srcOrd="3" destOrd="0" presId="urn:microsoft.com/office/officeart/2008/layout/VerticalCurvedList"/>
    <dgm:cxn modelId="{E1BF90D9-639A-43DE-85E2-8BDF4D351286}" type="presParOf" srcId="{F04C526D-9FA2-4906-9960-04EEE698A583}" destId="{D73B2B12-B3A2-4059-8A58-D555B5144D6C}" srcOrd="4" destOrd="0" presId="urn:microsoft.com/office/officeart/2008/layout/VerticalCurvedList"/>
    <dgm:cxn modelId="{596E49BA-F91B-455D-B93D-B4FB57F7F05E}" type="presParOf" srcId="{D73B2B12-B3A2-4059-8A58-D555B5144D6C}" destId="{90323EDC-9E2C-471A-9177-3D75A5255CA5}" srcOrd="0" destOrd="0" presId="urn:microsoft.com/office/officeart/2008/layout/VerticalCurvedList"/>
    <dgm:cxn modelId="{5B10EF2C-44FB-4666-9222-A988D851E513}" type="presParOf" srcId="{F04C526D-9FA2-4906-9960-04EEE698A583}" destId="{5E3122F6-36EB-4822-9837-5E3884FB9898}" srcOrd="5" destOrd="0" presId="urn:microsoft.com/office/officeart/2008/layout/VerticalCurvedList"/>
    <dgm:cxn modelId="{1A14BC91-5B13-4649-9F82-77065FB8E10F}" type="presParOf" srcId="{F04C526D-9FA2-4906-9960-04EEE698A583}" destId="{30000E2F-06B5-41B9-8790-A057A7082325}" srcOrd="6" destOrd="0" presId="urn:microsoft.com/office/officeart/2008/layout/VerticalCurvedList"/>
    <dgm:cxn modelId="{F3902FC3-2D56-44A3-B058-A52447170B13}" type="presParOf" srcId="{30000E2F-06B5-41B9-8790-A057A7082325}" destId="{07AF3B60-6F44-4386-90F8-1F39AF07F1D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16FBC-F931-4F9C-9EA7-2050E4978E97}">
      <dsp:nvSpPr>
        <dsp:cNvPr id="0" name=""/>
        <dsp:cNvSpPr/>
      </dsp:nvSpPr>
      <dsp:spPr>
        <a:xfrm>
          <a:off x="2085649" y="1470519"/>
          <a:ext cx="2644692" cy="264482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0" kern="1200" dirty="0"/>
        </a:p>
      </dsp:txBody>
      <dsp:txXfrm>
        <a:off x="2472955" y="1857844"/>
        <a:ext cx="1870080" cy="1870173"/>
      </dsp:txXfrm>
    </dsp:sp>
    <dsp:sp modelId="{ECCEFEB6-F242-4B0B-8C1C-FA6EC94EDF76}">
      <dsp:nvSpPr>
        <dsp:cNvPr id="0" name=""/>
        <dsp:cNvSpPr/>
      </dsp:nvSpPr>
      <dsp:spPr>
        <a:xfrm>
          <a:off x="874206" y="0"/>
          <a:ext cx="5331264" cy="555752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BB25D-BDCF-4BD1-B44D-D60BD7F69C84}">
      <dsp:nvSpPr>
        <dsp:cNvPr id="0" name=""/>
        <dsp:cNvSpPr/>
      </dsp:nvSpPr>
      <dsp:spPr>
        <a:xfrm>
          <a:off x="4799762" y="571130"/>
          <a:ext cx="1416771" cy="141716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8000" r="-38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6804C-030A-483E-B96B-E7785DF89B6F}">
      <dsp:nvSpPr>
        <dsp:cNvPr id="0" name=""/>
        <dsp:cNvSpPr/>
      </dsp:nvSpPr>
      <dsp:spPr>
        <a:xfrm>
          <a:off x="6116368" y="491284"/>
          <a:ext cx="2311659" cy="137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3200" kern="1200" dirty="0" err="1"/>
            <a:t>Triệu</a:t>
          </a:r>
          <a:r>
            <a:rPr lang="en-US" sz="3200" kern="1200" dirty="0"/>
            <a:t> chứng Ung </a:t>
          </a:r>
          <a:r>
            <a:rPr lang="en-US" sz="3200" kern="1200" dirty="0" err="1"/>
            <a:t>thư</a:t>
          </a:r>
          <a:r>
            <a:rPr lang="en-US" sz="3200" kern="1200" dirty="0"/>
            <a:t> </a:t>
          </a:r>
          <a:r>
            <a:rPr lang="en-US" sz="3200" kern="1200" dirty="0" err="1"/>
            <a:t>vú</a:t>
          </a:r>
          <a:r>
            <a:rPr lang="en-US" sz="3200" kern="1200" dirty="0"/>
            <a:t> ?</a:t>
          </a:r>
        </a:p>
      </dsp:txBody>
      <dsp:txXfrm>
        <a:off x="6116368" y="491284"/>
        <a:ext cx="2311659" cy="1371595"/>
      </dsp:txXfrm>
    </dsp:sp>
    <dsp:sp modelId="{438A7C09-385A-49C9-8D8A-673FD7981F44}">
      <dsp:nvSpPr>
        <dsp:cNvPr id="0" name=""/>
        <dsp:cNvSpPr/>
      </dsp:nvSpPr>
      <dsp:spPr>
        <a:xfrm>
          <a:off x="5347348" y="2080735"/>
          <a:ext cx="1416771" cy="141716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31000" r="-31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0B123-EC4A-4306-93E2-07856867C242}">
      <dsp:nvSpPr>
        <dsp:cNvPr id="0" name=""/>
        <dsp:cNvSpPr/>
      </dsp:nvSpPr>
      <dsp:spPr>
        <a:xfrm>
          <a:off x="6879484" y="2100742"/>
          <a:ext cx="1896403" cy="137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3200" kern="1200" dirty="0"/>
            <a:t>Bệnh lý </a:t>
          </a:r>
          <a:r>
            <a:rPr lang="en-US" sz="3200" kern="1200" dirty="0" err="1"/>
            <a:t>ngoài</a:t>
          </a:r>
          <a:r>
            <a:rPr lang="en-US" sz="3200" kern="1200" dirty="0"/>
            <a:t> </a:t>
          </a:r>
          <a:r>
            <a:rPr lang="en-US" sz="3200" kern="1200" dirty="0" err="1"/>
            <a:t>Vú</a:t>
          </a:r>
          <a:endParaRPr lang="en-US" sz="3200" kern="1200" dirty="0"/>
        </a:p>
      </dsp:txBody>
      <dsp:txXfrm>
        <a:off x="6879484" y="2100742"/>
        <a:ext cx="1896403" cy="1371595"/>
      </dsp:txXfrm>
    </dsp:sp>
    <dsp:sp modelId="{B0702402-AE28-4621-AE7D-8B99CF9110D6}">
      <dsp:nvSpPr>
        <dsp:cNvPr id="0" name=""/>
        <dsp:cNvSpPr/>
      </dsp:nvSpPr>
      <dsp:spPr>
        <a:xfrm>
          <a:off x="4799762" y="3715757"/>
          <a:ext cx="1416771" cy="1417167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9ADE4-45D8-4062-A73A-D8B9513AD3F6}">
      <dsp:nvSpPr>
        <dsp:cNvPr id="0" name=""/>
        <dsp:cNvSpPr/>
      </dsp:nvSpPr>
      <dsp:spPr>
        <a:xfrm>
          <a:off x="6323996" y="3744656"/>
          <a:ext cx="1896403" cy="137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3200" kern="1200" dirty="0"/>
            <a:t>Sinh lý do </a:t>
          </a:r>
          <a:r>
            <a:rPr lang="en-US" sz="3200" kern="1200" dirty="0" err="1"/>
            <a:t>nội</a:t>
          </a:r>
          <a:r>
            <a:rPr lang="en-US" sz="3200" kern="1200" dirty="0"/>
            <a:t> </a:t>
          </a:r>
          <a:r>
            <a:rPr lang="en-US" sz="3200" kern="1200" dirty="0" err="1"/>
            <a:t>tiết</a:t>
          </a:r>
          <a:r>
            <a:rPr lang="en-US" sz="3200" kern="1200" dirty="0"/>
            <a:t>  </a:t>
          </a:r>
        </a:p>
      </dsp:txBody>
      <dsp:txXfrm>
        <a:off x="6323996" y="3744656"/>
        <a:ext cx="1896403" cy="1371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DEC0E-5A83-481F-BDB2-10BA8C8583A0}">
      <dsp:nvSpPr>
        <dsp:cNvPr id="0" name=""/>
        <dsp:cNvSpPr/>
      </dsp:nvSpPr>
      <dsp:spPr>
        <a:xfrm>
          <a:off x="3015432" y="2533389"/>
          <a:ext cx="3096365" cy="3096365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Bệnh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sử</a:t>
          </a:r>
          <a:endParaRPr lang="en-US" sz="2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Tiền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sử</a:t>
          </a:r>
          <a:endParaRPr lang="en-US" sz="2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Thói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quen</a:t>
          </a:r>
          <a:endParaRPr lang="en-US" sz="2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37939" y="3258698"/>
        <a:ext cx="1851351" cy="1591595"/>
      </dsp:txXfrm>
    </dsp:sp>
    <dsp:sp modelId="{7617DF02-2F36-4B5F-9F34-EE60E5E828A9}">
      <dsp:nvSpPr>
        <dsp:cNvPr id="0" name=""/>
        <dsp:cNvSpPr/>
      </dsp:nvSpPr>
      <dsp:spPr>
        <a:xfrm>
          <a:off x="1213910" y="1801521"/>
          <a:ext cx="2251902" cy="2251902"/>
        </a:xfrm>
        <a:prstGeom prst="gear6">
          <a:avLst/>
        </a:prstGeom>
        <a:gradFill rotWithShape="0">
          <a:gsLst>
            <a:gs pos="0">
              <a:schemeClr val="accent2">
                <a:hueOff val="992246"/>
                <a:satOff val="-27297"/>
                <a:lumOff val="5882"/>
                <a:alphaOff val="0"/>
                <a:tint val="98000"/>
                <a:lumMod val="110000"/>
              </a:schemeClr>
            </a:gs>
            <a:gs pos="84000">
              <a:schemeClr val="accent2">
                <a:hueOff val="992246"/>
                <a:satOff val="-27297"/>
                <a:lumOff val="588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Khám</a:t>
          </a:r>
        </a:p>
      </dsp:txBody>
      <dsp:txXfrm>
        <a:off x="1780833" y="2371871"/>
        <a:ext cx="1118056" cy="1111202"/>
      </dsp:txXfrm>
    </dsp:sp>
    <dsp:sp modelId="{2DC1F2D0-EEEE-42D8-BCF8-CBFEE330261B}">
      <dsp:nvSpPr>
        <dsp:cNvPr id="0" name=""/>
        <dsp:cNvSpPr/>
      </dsp:nvSpPr>
      <dsp:spPr>
        <a:xfrm rot="20700000">
          <a:off x="2627614" y="247939"/>
          <a:ext cx="2206404" cy="2206404"/>
        </a:xfrm>
        <a:prstGeom prst="gear6">
          <a:avLst/>
        </a:prstGeom>
        <a:gradFill rotWithShape="0">
          <a:gsLst>
            <a:gs pos="0">
              <a:schemeClr val="accent2">
                <a:hueOff val="1984493"/>
                <a:satOff val="-54594"/>
                <a:lumOff val="11764"/>
                <a:alphaOff val="0"/>
                <a:tint val="98000"/>
                <a:lumMod val="110000"/>
              </a:schemeClr>
            </a:gs>
            <a:gs pos="84000">
              <a:schemeClr val="accent2">
                <a:hueOff val="1984493"/>
                <a:satOff val="-54594"/>
                <a:lumOff val="1176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CLS</a:t>
          </a:r>
        </a:p>
      </dsp:txBody>
      <dsp:txXfrm rot="-20700000">
        <a:off x="3111543" y="731868"/>
        <a:ext cx="1238546" cy="1238546"/>
      </dsp:txXfrm>
    </dsp:sp>
    <dsp:sp modelId="{BB8D35EA-7908-4D36-8CFB-6EAB900E4E07}">
      <dsp:nvSpPr>
        <dsp:cNvPr id="0" name=""/>
        <dsp:cNvSpPr/>
      </dsp:nvSpPr>
      <dsp:spPr>
        <a:xfrm>
          <a:off x="2793415" y="2056955"/>
          <a:ext cx="3963347" cy="3963347"/>
        </a:xfrm>
        <a:prstGeom prst="circularArrow">
          <a:avLst>
            <a:gd name="adj1" fmla="val 4687"/>
            <a:gd name="adj2" fmla="val 299029"/>
            <a:gd name="adj3" fmla="val 2542356"/>
            <a:gd name="adj4" fmla="val 15805967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1F8062-83FB-419C-B508-2F31DA357D3A}">
      <dsp:nvSpPr>
        <dsp:cNvPr id="0" name=""/>
        <dsp:cNvSpPr/>
      </dsp:nvSpPr>
      <dsp:spPr>
        <a:xfrm>
          <a:off x="815103" y="1297100"/>
          <a:ext cx="2879619" cy="287961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2">
                <a:hueOff val="992246"/>
                <a:satOff val="-27297"/>
                <a:lumOff val="5882"/>
                <a:alphaOff val="0"/>
                <a:tint val="98000"/>
                <a:lumMod val="110000"/>
              </a:schemeClr>
            </a:gs>
            <a:gs pos="84000">
              <a:schemeClr val="accent2">
                <a:hueOff val="992246"/>
                <a:satOff val="-27297"/>
                <a:lumOff val="588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6DAC93D-F19C-4E51-A1D5-3626713EAAF5}">
      <dsp:nvSpPr>
        <dsp:cNvPr id="0" name=""/>
        <dsp:cNvSpPr/>
      </dsp:nvSpPr>
      <dsp:spPr>
        <a:xfrm>
          <a:off x="1964841" y="-241506"/>
          <a:ext cx="3104809" cy="310480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2">
                <a:hueOff val="1984493"/>
                <a:satOff val="-54594"/>
                <a:lumOff val="11764"/>
                <a:alphaOff val="0"/>
                <a:tint val="98000"/>
                <a:lumMod val="110000"/>
              </a:schemeClr>
            </a:gs>
            <a:gs pos="84000">
              <a:schemeClr val="accent2">
                <a:hueOff val="1984493"/>
                <a:satOff val="-54594"/>
                <a:lumOff val="1176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73A75-C7EA-4F16-B07E-346CBE75CC9D}">
      <dsp:nvSpPr>
        <dsp:cNvPr id="0" name=""/>
        <dsp:cNvSpPr/>
      </dsp:nvSpPr>
      <dsp:spPr>
        <a:xfrm rot="5400000">
          <a:off x="-331071" y="334299"/>
          <a:ext cx="2207144" cy="1545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Bệnh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sử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775727"/>
        <a:ext cx="1545000" cy="662144"/>
      </dsp:txXfrm>
    </dsp:sp>
    <dsp:sp modelId="{3DCFE1F7-5B37-48D1-A93F-DE48898F038A}">
      <dsp:nvSpPr>
        <dsp:cNvPr id="0" name=""/>
        <dsp:cNvSpPr/>
      </dsp:nvSpPr>
      <dsp:spPr>
        <a:xfrm rot="5400000">
          <a:off x="2812666" y="-1267664"/>
          <a:ext cx="1434643" cy="3969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Vị trí, t/c đối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xứng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Kiểu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hướng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lan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Thời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điểm, chu kỳ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Giảm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tăng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Chấn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thương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545001" y="70034"/>
        <a:ext cx="3899941" cy="1294577"/>
      </dsp:txXfrm>
    </dsp:sp>
    <dsp:sp modelId="{991CC302-6232-465F-BFAC-F4608DA4B763}">
      <dsp:nvSpPr>
        <dsp:cNvPr id="0" name=""/>
        <dsp:cNvSpPr/>
      </dsp:nvSpPr>
      <dsp:spPr>
        <a:xfrm rot="5400000">
          <a:off x="-331071" y="2352257"/>
          <a:ext cx="2207144" cy="1545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Tiền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sử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2793685"/>
        <a:ext cx="1545000" cy="662144"/>
      </dsp:txXfrm>
    </dsp:sp>
    <dsp:sp modelId="{3BB3C25B-1817-41AE-B819-E1090C9854A6}">
      <dsp:nvSpPr>
        <dsp:cNvPr id="0" name=""/>
        <dsp:cNvSpPr/>
      </dsp:nvSpPr>
      <dsp:spPr>
        <a:xfrm rot="5400000">
          <a:off x="2812666" y="753520"/>
          <a:ext cx="1434643" cy="3969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Bản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thân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Gia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đình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545001" y="2091219"/>
        <a:ext cx="3899941" cy="1294577"/>
      </dsp:txXfrm>
    </dsp:sp>
    <dsp:sp modelId="{C44D7799-4DF3-4C86-B721-A7BD03A504FF}">
      <dsp:nvSpPr>
        <dsp:cNvPr id="0" name=""/>
        <dsp:cNvSpPr/>
      </dsp:nvSpPr>
      <dsp:spPr>
        <a:xfrm rot="5400000">
          <a:off x="-331071" y="4370215"/>
          <a:ext cx="2207144" cy="1545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Thói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quen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4811643"/>
        <a:ext cx="1545000" cy="662144"/>
      </dsp:txXfrm>
    </dsp:sp>
    <dsp:sp modelId="{28E767CC-3D8E-4E42-A954-ECE1AA8A91AA}">
      <dsp:nvSpPr>
        <dsp:cNvPr id="0" name=""/>
        <dsp:cNvSpPr/>
      </dsp:nvSpPr>
      <dsp:spPr>
        <a:xfrm rot="5400000">
          <a:off x="2812666" y="2771478"/>
          <a:ext cx="1434643" cy="39699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Các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chất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kích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thích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cafein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thuốc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lá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Thuốc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đang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dùng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thuốc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tránh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thai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Hoàn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cảnh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xã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hội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stress</a:t>
          </a:r>
        </a:p>
      </dsp:txBody>
      <dsp:txXfrm rot="-5400000">
        <a:off x="1545001" y="4109177"/>
        <a:ext cx="3899941" cy="12945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29064-801C-4CE4-B8E9-2C44022E963A}">
      <dsp:nvSpPr>
        <dsp:cNvPr id="0" name=""/>
        <dsp:cNvSpPr/>
      </dsp:nvSpPr>
      <dsp:spPr>
        <a:xfrm rot="5400000">
          <a:off x="-392247" y="393577"/>
          <a:ext cx="2614981" cy="18304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Quan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sát</a:t>
          </a:r>
          <a:endParaRPr lang="en-US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916572"/>
        <a:ext cx="1830486" cy="784495"/>
      </dsp:txXfrm>
    </dsp:sp>
    <dsp:sp modelId="{5E595A68-8724-464C-9CA2-5A5F2E488E51}">
      <dsp:nvSpPr>
        <dsp:cNvPr id="0" name=""/>
        <dsp:cNvSpPr/>
      </dsp:nvSpPr>
      <dsp:spPr>
        <a:xfrm rot="5400000">
          <a:off x="2761902" y="-930084"/>
          <a:ext cx="1699737" cy="35625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Cân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đối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</a:t>
          </a:r>
        </a:p>
      </dsp:txBody>
      <dsp:txXfrm rot="-5400000">
        <a:off x="1830487" y="84305"/>
        <a:ext cx="3479594" cy="1533789"/>
      </dsp:txXfrm>
    </dsp:sp>
    <dsp:sp modelId="{028F932D-9E39-474E-A664-EB5E0F1F6E67}">
      <dsp:nvSpPr>
        <dsp:cNvPr id="0" name=""/>
        <dsp:cNvSpPr/>
      </dsp:nvSpPr>
      <dsp:spPr>
        <a:xfrm rot="5400000">
          <a:off x="-392247" y="2725548"/>
          <a:ext cx="2614981" cy="18304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Khám =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tay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sp:txBody>
      <dsp:txXfrm rot="-5400000">
        <a:off x="1" y="3248543"/>
        <a:ext cx="1830486" cy="784495"/>
      </dsp:txXfrm>
    </dsp:sp>
    <dsp:sp modelId="{762A2EC4-EFBF-4D5C-A628-D3572C57C5BB}">
      <dsp:nvSpPr>
        <dsp:cNvPr id="0" name=""/>
        <dsp:cNvSpPr/>
      </dsp:nvSpPr>
      <dsp:spPr>
        <a:xfrm rot="5400000">
          <a:off x="2761902" y="1401885"/>
          <a:ext cx="1699737" cy="35625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Hạch</a:t>
          </a:r>
          <a:endParaRPr lang="en-US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vú</a:t>
          </a:r>
          <a:endParaRPr lang="en-US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830487" y="2416274"/>
        <a:ext cx="3479594" cy="15337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435F1-7254-4902-8E5F-B6E607E90118}">
      <dsp:nvSpPr>
        <dsp:cNvPr id="0" name=""/>
        <dsp:cNvSpPr/>
      </dsp:nvSpPr>
      <dsp:spPr>
        <a:xfrm>
          <a:off x="0" y="458605"/>
          <a:ext cx="2923063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Nhũ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ảnh</a:t>
          </a:r>
          <a:endParaRPr lang="en-US" sz="2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58605"/>
        <a:ext cx="2923063" cy="1287000"/>
      </dsp:txXfrm>
    </dsp:sp>
    <dsp:sp modelId="{A2286D0D-AA59-48E9-8153-DCF17532E666}">
      <dsp:nvSpPr>
        <dsp:cNvPr id="0" name=""/>
        <dsp:cNvSpPr/>
      </dsp:nvSpPr>
      <dsp:spPr>
        <a:xfrm>
          <a:off x="2923063" y="458605"/>
          <a:ext cx="584612" cy="1287000"/>
        </a:xfrm>
        <a:prstGeom prst="leftBrace">
          <a:avLst>
            <a:gd name="adj1" fmla="val 35000"/>
            <a:gd name="adj2" fmla="val 5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A2D15-678D-461E-BBFF-29A4109CE323}">
      <dsp:nvSpPr>
        <dsp:cNvPr id="0" name=""/>
        <dsp:cNvSpPr/>
      </dsp:nvSpPr>
      <dsp:spPr>
        <a:xfrm>
          <a:off x="3741521" y="412968"/>
          <a:ext cx="7950732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PN &gt; 35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tuổi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vú</a:t>
          </a:r>
          <a:endParaRPr lang="en-US" sz="2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41521" y="412968"/>
        <a:ext cx="7950732" cy="1287000"/>
      </dsp:txXfrm>
    </dsp:sp>
    <dsp:sp modelId="{519F7E1F-F00B-431D-8BCA-E0BE1A1E55AF}">
      <dsp:nvSpPr>
        <dsp:cNvPr id="0" name=""/>
        <dsp:cNvSpPr/>
      </dsp:nvSpPr>
      <dsp:spPr>
        <a:xfrm>
          <a:off x="0" y="2039933"/>
          <a:ext cx="2923063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Siêu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âm</a:t>
          </a:r>
        </a:p>
      </dsp:txBody>
      <dsp:txXfrm>
        <a:off x="0" y="2039933"/>
        <a:ext cx="2923063" cy="1287000"/>
      </dsp:txXfrm>
    </dsp:sp>
    <dsp:sp modelId="{531C5CE7-F1E0-45F8-9F5E-BB1B3F5C0FB6}">
      <dsp:nvSpPr>
        <dsp:cNvPr id="0" name=""/>
        <dsp:cNvSpPr/>
      </dsp:nvSpPr>
      <dsp:spPr>
        <a:xfrm>
          <a:off x="2923063" y="1979605"/>
          <a:ext cx="584612" cy="1407656"/>
        </a:xfrm>
        <a:prstGeom prst="leftBrace">
          <a:avLst>
            <a:gd name="adj1" fmla="val 35000"/>
            <a:gd name="adj2" fmla="val 5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F3570-6565-4628-AF99-AD67211E2A91}">
      <dsp:nvSpPr>
        <dsp:cNvPr id="0" name=""/>
        <dsp:cNvSpPr/>
      </dsp:nvSpPr>
      <dsp:spPr>
        <a:xfrm>
          <a:off x="3741521" y="1979605"/>
          <a:ext cx="7950732" cy="14076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Khối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bất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thường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/ Khám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 vú khu trú và không theo chu kỳ kinh nguyệt</a:t>
          </a:r>
        </a:p>
      </dsp:txBody>
      <dsp:txXfrm>
        <a:off x="3741521" y="1979605"/>
        <a:ext cx="7950732" cy="1407656"/>
      </dsp:txXfrm>
    </dsp:sp>
    <dsp:sp modelId="{FD9FC2B5-9616-4A42-8AB4-246021FAB57F}">
      <dsp:nvSpPr>
        <dsp:cNvPr id="0" name=""/>
        <dsp:cNvSpPr/>
      </dsp:nvSpPr>
      <dsp:spPr>
        <a:xfrm>
          <a:off x="0" y="3621261"/>
          <a:ext cx="2923063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MRI/sinh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endParaRPr lang="en-US" sz="2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21261"/>
        <a:ext cx="2923063" cy="1287000"/>
      </dsp:txXfrm>
    </dsp:sp>
    <dsp:sp modelId="{F662599A-041D-440B-A3A5-54A970760C8F}">
      <dsp:nvSpPr>
        <dsp:cNvPr id="0" name=""/>
        <dsp:cNvSpPr/>
      </dsp:nvSpPr>
      <dsp:spPr>
        <a:xfrm>
          <a:off x="2923063" y="3621261"/>
          <a:ext cx="584612" cy="1287000"/>
        </a:xfrm>
        <a:prstGeom prst="leftBrace">
          <a:avLst>
            <a:gd name="adj1" fmla="val 35000"/>
            <a:gd name="adj2" fmla="val 5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BFF44-6A41-4299-B6CB-5907C65689CF}">
      <dsp:nvSpPr>
        <dsp:cNvPr id="0" name=""/>
        <dsp:cNvSpPr/>
      </dsp:nvSpPr>
      <dsp:spPr>
        <a:xfrm>
          <a:off x="3741345" y="3621261"/>
          <a:ext cx="7950732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Cân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nhắc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khi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nghi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ngờ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ác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tính</a:t>
          </a:r>
        </a:p>
      </dsp:txBody>
      <dsp:txXfrm>
        <a:off x="3741345" y="3621261"/>
        <a:ext cx="7950732" cy="1287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16FBC-F931-4F9C-9EA7-2050E4978E97}">
      <dsp:nvSpPr>
        <dsp:cNvPr id="0" name=""/>
        <dsp:cNvSpPr/>
      </dsp:nvSpPr>
      <dsp:spPr>
        <a:xfrm>
          <a:off x="3216901" y="1634508"/>
          <a:ext cx="2939622" cy="29397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ĐAU VÚ</a:t>
          </a:r>
        </a:p>
      </dsp:txBody>
      <dsp:txXfrm>
        <a:off x="3647399" y="2065027"/>
        <a:ext cx="2078626" cy="2078729"/>
      </dsp:txXfrm>
    </dsp:sp>
    <dsp:sp modelId="{ECCEFEB6-F242-4B0B-8C1C-FA6EC94EDF76}">
      <dsp:nvSpPr>
        <dsp:cNvPr id="0" name=""/>
        <dsp:cNvSpPr/>
      </dsp:nvSpPr>
      <dsp:spPr>
        <a:xfrm>
          <a:off x="1700980" y="0"/>
          <a:ext cx="5925793" cy="617728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BB25D-BDCF-4BD1-B44D-D60BD7F69C84}">
      <dsp:nvSpPr>
        <dsp:cNvPr id="0" name=""/>
        <dsp:cNvSpPr/>
      </dsp:nvSpPr>
      <dsp:spPr>
        <a:xfrm>
          <a:off x="6064304" y="520744"/>
          <a:ext cx="1574766" cy="157520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6804C-030A-483E-B96B-E7785DF89B6F}">
      <dsp:nvSpPr>
        <dsp:cNvPr id="0" name=""/>
        <dsp:cNvSpPr/>
      </dsp:nvSpPr>
      <dsp:spPr>
        <a:xfrm>
          <a:off x="7781735" y="546071"/>
          <a:ext cx="2569449" cy="152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Ung </a:t>
          </a:r>
          <a:r>
            <a:rPr lang="en-US" sz="2200" kern="1200" dirty="0" err="1">
              <a:latin typeface="Arial" panose="020B0604020202020204" pitchFamily="34" charset="0"/>
              <a:cs typeface="Arial" panose="020B0604020202020204" pitchFamily="34" charset="0"/>
            </a:rPr>
            <a:t>thư</a:t>
          </a: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200" kern="1200" dirty="0" err="1">
              <a:latin typeface="Arial" panose="020B0604020202020204" pitchFamily="34" charset="0"/>
              <a:cs typeface="Arial" panose="020B0604020202020204" pitchFamily="34" charset="0"/>
            </a:rPr>
            <a:t>vú</a:t>
          </a: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 ?</a:t>
          </a:r>
        </a:p>
      </dsp:txBody>
      <dsp:txXfrm>
        <a:off x="7781735" y="546071"/>
        <a:ext cx="2569449" cy="1524552"/>
      </dsp:txXfrm>
    </dsp:sp>
    <dsp:sp modelId="{438A7C09-385A-49C9-8D8A-673FD7981F44}">
      <dsp:nvSpPr>
        <dsp:cNvPr id="0" name=""/>
        <dsp:cNvSpPr/>
      </dsp:nvSpPr>
      <dsp:spPr>
        <a:xfrm>
          <a:off x="6672956" y="2312773"/>
          <a:ext cx="1574766" cy="1575206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0B123-EC4A-4306-93E2-07856867C242}">
      <dsp:nvSpPr>
        <dsp:cNvPr id="0" name=""/>
        <dsp:cNvSpPr/>
      </dsp:nvSpPr>
      <dsp:spPr>
        <a:xfrm>
          <a:off x="8369048" y="2304536"/>
          <a:ext cx="2710972" cy="152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Nguyên </a:t>
          </a:r>
          <a:r>
            <a:rPr lang="en-US" sz="2200" kern="1200" dirty="0" err="1">
              <a:latin typeface="Arial" panose="020B0604020202020204" pitchFamily="34" charset="0"/>
              <a:cs typeface="Arial" panose="020B0604020202020204" pitchFamily="34" charset="0"/>
            </a:rPr>
            <a:t>nhân</a:t>
          </a: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 là gì?</a:t>
          </a:r>
        </a:p>
      </dsp:txBody>
      <dsp:txXfrm>
        <a:off x="8369048" y="2304536"/>
        <a:ext cx="2710972" cy="1524552"/>
      </dsp:txXfrm>
    </dsp:sp>
    <dsp:sp modelId="{B0702402-AE28-4621-AE7D-8B99CF9110D6}">
      <dsp:nvSpPr>
        <dsp:cNvPr id="0" name=""/>
        <dsp:cNvSpPr/>
      </dsp:nvSpPr>
      <dsp:spPr>
        <a:xfrm>
          <a:off x="6064304" y="4130129"/>
          <a:ext cx="1574766" cy="1575206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9ADE4-45D8-4062-A73A-D8B9513AD3F6}">
      <dsp:nvSpPr>
        <dsp:cNvPr id="0" name=""/>
        <dsp:cNvSpPr/>
      </dsp:nvSpPr>
      <dsp:spPr>
        <a:xfrm>
          <a:off x="7755566" y="4091130"/>
          <a:ext cx="5486910" cy="152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Có </a:t>
          </a:r>
          <a:r>
            <a:rPr lang="en-US" sz="2200" kern="1200" dirty="0" err="1">
              <a:latin typeface="Arial" panose="020B0604020202020204" pitchFamily="34" charset="0"/>
              <a:cs typeface="Arial" panose="020B0604020202020204" pitchFamily="34" charset="0"/>
            </a:rPr>
            <a:t>ảnh</a:t>
          </a: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200" kern="1200" dirty="0" err="1">
              <a:latin typeface="Arial" panose="020B0604020202020204" pitchFamily="34" charset="0"/>
              <a:cs typeface="Arial" panose="020B0604020202020204" pitchFamily="34" charset="0"/>
            </a:rPr>
            <a:t>hưởng</a:t>
          </a: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 đến </a:t>
          </a:r>
          <a:r>
            <a:rPr lang="en-US" sz="2200" kern="1200" dirty="0" err="1">
              <a:latin typeface="Arial" panose="020B0604020202020204" pitchFamily="34" charset="0"/>
              <a:cs typeface="Arial" panose="020B0604020202020204" pitchFamily="34" charset="0"/>
            </a:rPr>
            <a:t>chất</a:t>
          </a: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200" kern="1200" dirty="0" err="1">
              <a:latin typeface="Arial" panose="020B0604020202020204" pitchFamily="34" charset="0"/>
              <a:cs typeface="Arial" panose="020B0604020202020204" pitchFamily="34" charset="0"/>
            </a:rPr>
            <a:t>lượng</a:t>
          </a: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 cuộc </a:t>
          </a:r>
          <a:r>
            <a:rPr lang="en-US" sz="2200" kern="1200" dirty="0" err="1">
              <a:latin typeface="Arial" panose="020B0604020202020204" pitchFamily="34" charset="0"/>
              <a:cs typeface="Arial" panose="020B0604020202020204" pitchFamily="34" charset="0"/>
            </a:rPr>
            <a:t>sống</a:t>
          </a: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 ?</a:t>
          </a:r>
        </a:p>
      </dsp:txBody>
      <dsp:txXfrm>
        <a:off x="7755566" y="4091130"/>
        <a:ext cx="5486910" cy="15245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65E12-9904-4547-A268-7740645BC582}">
      <dsp:nvSpPr>
        <dsp:cNvPr id="0" name=""/>
        <dsp:cNvSpPr/>
      </dsp:nvSpPr>
      <dsp:spPr>
        <a:xfrm>
          <a:off x="3662291" y="2875285"/>
          <a:ext cx="3514237" cy="3514237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Thay đổi </a:t>
          </a:r>
          <a:r>
            <a:rPr lang="en-US" sz="32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lối</a:t>
          </a:r>
          <a:r>
            <a:rPr lang="en-US" sz="3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2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sống</a:t>
          </a:r>
          <a:r>
            <a:rPr lang="en-US" sz="3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32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thói</a:t>
          </a:r>
          <a:r>
            <a:rPr lang="en-US" sz="3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2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quen</a:t>
          </a:r>
          <a:endParaRPr lang="en-US" sz="3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68809" y="3698478"/>
        <a:ext cx="2101201" cy="1806391"/>
      </dsp:txXfrm>
    </dsp:sp>
    <dsp:sp modelId="{74208D1C-224B-4EB0-AF8B-DFAD352E665A}">
      <dsp:nvSpPr>
        <dsp:cNvPr id="0" name=""/>
        <dsp:cNvSpPr/>
      </dsp:nvSpPr>
      <dsp:spPr>
        <a:xfrm>
          <a:off x="1617643" y="2044647"/>
          <a:ext cx="2555809" cy="255580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Kháng</a:t>
          </a:r>
          <a:r>
            <a:rPr lang="en-US" sz="3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2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3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sp:txBody>
      <dsp:txXfrm>
        <a:off x="2261076" y="2691968"/>
        <a:ext cx="1268943" cy="1261167"/>
      </dsp:txXfrm>
    </dsp:sp>
    <dsp:sp modelId="{015923E4-6A32-4D29-A7E7-425C75198834}">
      <dsp:nvSpPr>
        <dsp:cNvPr id="0" name=""/>
        <dsp:cNvSpPr/>
      </dsp:nvSpPr>
      <dsp:spPr>
        <a:xfrm rot="20700000">
          <a:off x="3049157" y="281399"/>
          <a:ext cx="2504171" cy="250417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Nội</a:t>
          </a:r>
          <a:r>
            <a:rPr lang="en-US" sz="3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2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endParaRPr lang="en-US" sz="3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20700000">
        <a:off x="3598396" y="830637"/>
        <a:ext cx="1405695" cy="1405695"/>
      </dsp:txXfrm>
    </dsp:sp>
    <dsp:sp modelId="{C64F328F-6ADA-46B5-868C-0A17A27039F8}">
      <dsp:nvSpPr>
        <dsp:cNvPr id="0" name=""/>
        <dsp:cNvSpPr/>
      </dsp:nvSpPr>
      <dsp:spPr>
        <a:xfrm>
          <a:off x="3416850" y="2330779"/>
          <a:ext cx="4498224" cy="4498224"/>
        </a:xfrm>
        <a:prstGeom prst="circularArrow">
          <a:avLst>
            <a:gd name="adj1" fmla="val 4688"/>
            <a:gd name="adj2" fmla="val 299029"/>
            <a:gd name="adj3" fmla="val 2551849"/>
            <a:gd name="adj4" fmla="val 1578644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026D8-F797-4410-B4C0-6C2298477AB4}">
      <dsp:nvSpPr>
        <dsp:cNvPr id="0" name=""/>
        <dsp:cNvSpPr/>
      </dsp:nvSpPr>
      <dsp:spPr>
        <a:xfrm>
          <a:off x="1165015" y="1469722"/>
          <a:ext cx="3268241" cy="326824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769A4-F513-400D-9F59-4DE457776A02}">
      <dsp:nvSpPr>
        <dsp:cNvPr id="0" name=""/>
        <dsp:cNvSpPr/>
      </dsp:nvSpPr>
      <dsp:spPr>
        <a:xfrm>
          <a:off x="2469917" y="-276528"/>
          <a:ext cx="3523821" cy="35238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7DFE7-3593-4D0B-A5A3-5A14AA9D2059}">
      <dsp:nvSpPr>
        <dsp:cNvPr id="0" name=""/>
        <dsp:cNvSpPr/>
      </dsp:nvSpPr>
      <dsp:spPr>
        <a:xfrm>
          <a:off x="-7430944" y="-552732"/>
          <a:ext cx="8847384" cy="8847384"/>
        </a:xfrm>
        <a:prstGeom prst="blockArc">
          <a:avLst>
            <a:gd name="adj1" fmla="val 18900000"/>
            <a:gd name="adj2" fmla="val 2700000"/>
            <a:gd name="adj3" fmla="val 244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85E48-38EB-4F63-9AA0-5459EC21B44F}">
      <dsp:nvSpPr>
        <dsp:cNvPr id="0" name=""/>
        <dsp:cNvSpPr/>
      </dsp:nvSpPr>
      <dsp:spPr>
        <a:xfrm>
          <a:off x="912587" y="1241024"/>
          <a:ext cx="4256551" cy="13149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756" tIns="50800" rIns="50800" bIns="50800" numCol="1" spcCol="1270" anchor="ctr" anchorCtr="0">
          <a:noAutofit/>
        </a:bodyPr>
        <a:lstStyle/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Size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áo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ngực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phù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hợp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Lối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sống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lành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mạnh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Thư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giãn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tập thể dục.</a:t>
          </a:r>
        </a:p>
      </dsp:txBody>
      <dsp:txXfrm>
        <a:off x="912587" y="1241024"/>
        <a:ext cx="4256551" cy="1314968"/>
      </dsp:txXfrm>
    </dsp:sp>
    <dsp:sp modelId="{678445F8-3548-40E8-A79C-D308A8D6F2D3}">
      <dsp:nvSpPr>
        <dsp:cNvPr id="0" name=""/>
        <dsp:cNvSpPr/>
      </dsp:nvSpPr>
      <dsp:spPr>
        <a:xfrm>
          <a:off x="90732" y="1076653"/>
          <a:ext cx="1643710" cy="1643710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5000" r="-25000"/>
          </a:stretch>
        </a:blip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633A4-0E61-4BF4-A8DF-D9B88268D4D1}">
      <dsp:nvSpPr>
        <dsp:cNvPr id="0" name=""/>
        <dsp:cNvSpPr/>
      </dsp:nvSpPr>
      <dsp:spPr>
        <a:xfrm>
          <a:off x="1390578" y="3213476"/>
          <a:ext cx="3778560" cy="13149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75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NSAID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Progesterone, COCs, Tamoxifen, Danazol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Bromocriptine</a:t>
          </a:r>
          <a:endParaRPr lang="en-US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90578" y="3213476"/>
        <a:ext cx="3778560" cy="1314968"/>
      </dsp:txXfrm>
    </dsp:sp>
    <dsp:sp modelId="{90323EDC-9E2C-471A-9177-3D75A5255CA5}">
      <dsp:nvSpPr>
        <dsp:cNvPr id="0" name=""/>
        <dsp:cNvSpPr/>
      </dsp:nvSpPr>
      <dsp:spPr>
        <a:xfrm>
          <a:off x="568723" y="3049105"/>
          <a:ext cx="1643710" cy="1643710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35000" r="-35000"/>
          </a:stretch>
        </a:blip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122F6-36EB-4822-9837-5E3884FB9898}">
      <dsp:nvSpPr>
        <dsp:cNvPr id="0" name=""/>
        <dsp:cNvSpPr/>
      </dsp:nvSpPr>
      <dsp:spPr>
        <a:xfrm>
          <a:off x="912587" y="5185928"/>
          <a:ext cx="4256551" cy="13149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75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Không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dùng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thuốc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Vitamin,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thảo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dược</a:t>
          </a: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h</a:t>
          </a:r>
          <a:r>
            <a:rPr lang="en-US" sz="20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ạn </a:t>
          </a:r>
          <a:r>
            <a:rPr lang="en-US" sz="20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chế</a:t>
          </a:r>
          <a:r>
            <a:rPr lang="en-US" sz="20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caffein, methylxanthine</a:t>
          </a:r>
          <a:endParaRPr lang="en-US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2587" y="5185928"/>
        <a:ext cx="4256551" cy="1314968"/>
      </dsp:txXfrm>
    </dsp:sp>
    <dsp:sp modelId="{07AF3B60-6F44-4386-90F8-1F39AF07F1DD}">
      <dsp:nvSpPr>
        <dsp:cNvPr id="0" name=""/>
        <dsp:cNvSpPr/>
      </dsp:nvSpPr>
      <dsp:spPr>
        <a:xfrm>
          <a:off x="90732" y="5021557"/>
          <a:ext cx="1643710" cy="1643710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26000" r="-26000"/>
          </a:stretch>
        </a:blip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DAC20F-1CEA-4720-8AFB-7D392AC20E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5E395-0494-41FB-8C51-F95A62AC45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5C5F2-0E8C-4FF5-B0EB-82ED4EE2EB72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F6809-01CE-4D30-9D87-42F5B9643C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8B569-F94C-4D06-85A5-B540616BED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5DDA5-BDA4-4C14-B5B0-AD9144933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3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C9382-24B6-4F8B-BA50-0134714BA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59B42-2952-439B-8F4B-F4CD4298A9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05721-F21B-4CEA-B792-41F5E584AC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71">
              <a:srgbClr val="FFFFFF"/>
            </a:gs>
            <a:gs pos="5000">
              <a:srgbClr val="FFE5F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291B17-9318-49DB-B28B-6E5994AE9581}" type="datetime1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6ED04-95B0-4EEC-90D7-620BF733EE0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7.png"/><Relationship Id="rId5" Type="http://schemas.openxmlformats.org/officeDocument/2006/relationships/hyperlink" Target="mailto:huynhvinhphamuyen@ump.edu.vn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CEBBF-259B-4071-ADA2-8D61637A1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</a:extLst>
          </a:blip>
          <a:srcRect b="12451"/>
          <a:stretch/>
        </p:blipFill>
        <p:spPr>
          <a:xfrm>
            <a:off x="-18025" y="0"/>
            <a:ext cx="12191980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F76720E-5EBA-4736-9C22-21BA2A729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525" y="3994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D34CD6-15A9-4F35-BEBB-376232E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436" y="1049816"/>
            <a:ext cx="10993549" cy="215593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vi-VN" sz="4000" b="1" i="0" dirty="0">
                <a:solidFill>
                  <a:srgbClr val="000000"/>
                </a:solidFill>
                <a:effectLst/>
              </a:rPr>
              <a:t>Các</a:t>
            </a:r>
            <a:r>
              <a:rPr lang="en-US" sz="4000" b="1" dirty="0">
                <a:solidFill>
                  <a:srgbClr val="000000"/>
                </a:solidFill>
              </a:rPr>
              <a:t> </a:t>
            </a:r>
            <a:r>
              <a:rPr lang="vi-VN" sz="4000" b="1" i="0" dirty="0">
                <a:solidFill>
                  <a:srgbClr val="000000"/>
                </a:solidFill>
                <a:effectLst/>
              </a:rPr>
              <a:t>vấn đề thường gặp của tuyến vú</a:t>
            </a:r>
            <a:br>
              <a:rPr lang="en-US" sz="4000" b="1" i="0" dirty="0">
                <a:solidFill>
                  <a:srgbClr val="000000"/>
                </a:solidFill>
                <a:effectLst/>
              </a:rPr>
            </a:br>
            <a:endParaRPr lang="en-US" sz="4000" b="1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15A7D0B-DB46-421E-806C-8A954C2F8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8080" y="4622482"/>
            <a:ext cx="4411940" cy="1867112"/>
          </a:xfrm>
          <a:solidFill>
            <a:schemeClr val="bg1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THs. Huỳnh </a:t>
            </a:r>
            <a:r>
              <a:rPr lang="en-US" sz="2000" dirty="0" err="1">
                <a:solidFill>
                  <a:schemeClr val="bg1"/>
                </a:solidFill>
              </a:rPr>
              <a:t>vĩnh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phạm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uyên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BS Ck 1.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Hoàng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Vân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ea typeface="Calibri" panose="020F0502020204030204" pitchFamily="34" charset="0"/>
              </a:rPr>
              <a:t>THS.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Phạm Thị Minh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Châu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THS.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Thị Kim Mai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6E2C733A-8784-4B3C-B53D-80A899967C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8881" y="6263640"/>
            <a:ext cx="833118" cy="6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5"/>
    </mc:Choice>
    <mc:Fallback xmlns="">
      <p:transition spd="slow" advTm="7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A8FEC3-8FC8-47D5-8C89-9C22CF7C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E38772-DEA8-4CEC-8C7D-E20DD890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Mục tiêu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B447C2A-E137-465D-BE82-0A79A5F64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7040"/>
            <a:ext cx="11029615" cy="4258310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Trình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bày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được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bệnh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học và nguyên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lí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tiếp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cận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của một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trường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hợp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đau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vú</a:t>
            </a:r>
            <a:endParaRPr lang="en-US" dirty="0"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Nhận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diện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đánh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giá được nguyên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của một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trường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hợp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đau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vú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qua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dữ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kiện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từ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bệnh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từ khám lâm sàng và khảo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sát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hình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ảnh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và ra được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quyết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định quản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lí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thích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hợp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15DE7DA2-27D5-4F73-88D0-CC75F166EC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5645" y="5916637"/>
            <a:ext cx="1836354" cy="9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58"/>
    </mc:Choice>
    <mc:Fallback xmlns="">
      <p:transition spd="slow" advTm="21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4733-8D79-4B45-A4D0-CFF54058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29616" cy="669444"/>
          </a:xfrm>
        </p:spPr>
        <p:txBody>
          <a:bodyPr/>
          <a:lstStyle/>
          <a:p>
            <a:r>
              <a:rPr lang="en-US" dirty="0"/>
              <a:t>Vì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14C382-1600-4B92-8D80-C82EB9E4D9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950691"/>
              </p:ext>
            </p:extLst>
          </p:nvPr>
        </p:nvGraphicFramePr>
        <p:xfrm>
          <a:off x="-1928495" y="669444"/>
          <a:ext cx="9650095" cy="555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0D3759E-3E96-4B37-AA6F-81AED3AA1C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890765"/>
              </p:ext>
            </p:extLst>
          </p:nvPr>
        </p:nvGraphicFramePr>
        <p:xfrm>
          <a:off x="5598160" y="203200"/>
          <a:ext cx="6593840" cy="5629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8C006800-4D2D-4F6D-9119-932AF0009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50619" y="6226964"/>
            <a:ext cx="841381" cy="63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12"/>
    </mc:Choice>
    <mc:Fallback xmlns="">
      <p:transition spd="slow" advTm="108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5FC1-CB22-4704-9E56-A7FB9111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29616" cy="608484"/>
          </a:xfrm>
        </p:spPr>
        <p:txBody>
          <a:bodyPr/>
          <a:lstStyle/>
          <a:p>
            <a:r>
              <a:rPr lang="en-US" dirty="0"/>
              <a:t>Cần thông tin gì?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D98AD8-E3AA-492C-9A85-A86951A565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20728"/>
              </p:ext>
            </p:extLst>
          </p:nvPr>
        </p:nvGraphicFramePr>
        <p:xfrm>
          <a:off x="215265" y="608484"/>
          <a:ext cx="5514975" cy="6249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9788F09-08AC-4042-AD35-C6996CAB4F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360452"/>
              </p:ext>
            </p:extLst>
          </p:nvPr>
        </p:nvGraphicFramePr>
        <p:xfrm>
          <a:off x="6727825" y="755412"/>
          <a:ext cx="5393055" cy="494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20B471DD-766B-412C-9305-05A3D185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57279" y="6187440"/>
            <a:ext cx="93472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922"/>
    </mc:Choice>
    <mc:Fallback xmlns="">
      <p:transition spd="slow" advTm="310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D727091-6CF8-475E-B540-A9AF0A83A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21301"/>
              </p:ext>
            </p:extLst>
          </p:nvPr>
        </p:nvGraphicFramePr>
        <p:xfrm>
          <a:off x="121921" y="1197764"/>
          <a:ext cx="11692254" cy="536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D93EFD7F-79F8-4D8C-B727-1D9DF4F146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029616" cy="6084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Cần thông tin gì?</a:t>
            </a:r>
            <a:endParaRPr lang="en-US" dirty="0"/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998F59B-CE69-4777-8A7A-506FC89F35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06480" y="6118860"/>
            <a:ext cx="985520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2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19"/>
    </mc:Choice>
    <mc:Fallback xmlns="">
      <p:transition spd="slow" advTm="67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F10E58-4D93-42A7-9456-CED235D8A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7142"/>
          <a:stretch/>
        </p:blipFill>
        <p:spPr>
          <a:xfrm>
            <a:off x="20" y="-210197"/>
            <a:ext cx="12191980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4FAEC1-BC3B-49CA-813E-88215A383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82207"/>
            <a:ext cx="6973385" cy="2176575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90B9828-81FA-4C39-AA14-71033777D7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9680" y="6271260"/>
            <a:ext cx="782319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1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74"/>
    </mc:Choice>
    <mc:Fallback xmlns="">
      <p:transition spd="slow" advTm="119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4733-8D79-4B45-A4D0-CFF54058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29616" cy="578004"/>
          </a:xfrm>
        </p:spPr>
        <p:txBody>
          <a:bodyPr/>
          <a:lstStyle/>
          <a:p>
            <a:r>
              <a:rPr lang="en-US" dirty="0"/>
              <a:t>Cần TRẢ </a:t>
            </a:r>
            <a:r>
              <a:rPr lang="en-US" dirty="0" err="1"/>
              <a:t>lời</a:t>
            </a:r>
            <a:r>
              <a:rPr lang="en-US" dirty="0"/>
              <a:t> trước khi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14C382-1600-4B92-8D80-C82EB9E4D9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754311"/>
              </p:ext>
            </p:extLst>
          </p:nvPr>
        </p:nvGraphicFramePr>
        <p:xfrm>
          <a:off x="-2974976" y="853440"/>
          <a:ext cx="13256896" cy="617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B8ABDB41-DFC4-4731-B562-DC743AC423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08266" y="6045200"/>
            <a:ext cx="1083733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87"/>
    </mc:Choice>
    <mc:Fallback xmlns="">
      <p:transition spd="slow" advTm="4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485C-000B-4E99-AA2D-5CFA4BCF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29616" cy="580236"/>
          </a:xfrm>
        </p:spPr>
        <p:txBody>
          <a:bodyPr/>
          <a:lstStyle/>
          <a:p>
            <a:r>
              <a:rPr lang="en-US" dirty="0"/>
              <a:t>Quản lý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chu kỳ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495180-E9D0-4E89-98D6-BBD971AE69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215039"/>
              </p:ext>
            </p:extLst>
          </p:nvPr>
        </p:nvGraphicFramePr>
        <p:xfrm>
          <a:off x="-953135" y="468477"/>
          <a:ext cx="7963535" cy="6389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706CBB-5BA7-45CB-83C6-CD3BFDCCAF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377692"/>
              </p:ext>
            </p:extLst>
          </p:nvPr>
        </p:nvGraphicFramePr>
        <p:xfrm>
          <a:off x="6932128" y="-152400"/>
          <a:ext cx="5259872" cy="774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5742878C-811A-4CFA-91D6-7A222B74A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01119" y="6339840"/>
            <a:ext cx="690880" cy="5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424"/>
    </mc:Choice>
    <mc:Fallback xmlns="">
      <p:transition spd="slow" advTm="589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8A71-3849-43AE-A2A2-FA4D7F3E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4232-BF79-4D8D-99C7-15ECE3787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Câuho45i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E8E4D-6CDD-4719-B506-8833ADF8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532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0923B-5E35-4A7C-A771-57E75A693DD7}"/>
              </a:ext>
            </a:extLst>
          </p:cNvPr>
          <p:cNvSpPr txBox="1"/>
          <p:nvPr/>
        </p:nvSpPr>
        <p:spPr>
          <a:xfrm>
            <a:off x="3235258" y="5810125"/>
            <a:ext cx="90704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thắc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mắc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gửi trước 1 ngày học,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: tên SV-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- câu hỏi</a:t>
            </a: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chỉ email: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huynhvinhphamuyen@ump.edu.vn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thắc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mắc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sẽ được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luận trong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học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CB3AD-9EF0-4E2A-B42F-EBBF41AA4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9714" y="5790018"/>
            <a:ext cx="962878" cy="962878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98CD7A15-1E70-413C-8A0A-DCC1CECA64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74026" y="6319520"/>
            <a:ext cx="717973" cy="5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85"/>
    </mc:Choice>
    <mc:Fallback xmlns="">
      <p:transition spd="slow" advTm="30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{213E3053-08A2-44BA-944F-30D2AC29CC05}tf67061901_win32</Template>
  <TotalTime>422</TotalTime>
  <Words>367</Words>
  <Application>Microsoft Office PowerPoint</Application>
  <PresentationFormat>Widescreen</PresentationFormat>
  <Paragraphs>65</Paragraphs>
  <Slides>9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DividendVTI</vt:lpstr>
      <vt:lpstr>Các vấn đề thường gặp của tuyến vú </vt:lpstr>
      <vt:lpstr>Mục tiêu</vt:lpstr>
      <vt:lpstr>Vì sao Đau vú ?</vt:lpstr>
      <vt:lpstr>Cần thông tin gì?</vt:lpstr>
      <vt:lpstr>PowerPoint Presentation</vt:lpstr>
      <vt:lpstr>PowerPoint Presentation</vt:lpstr>
      <vt:lpstr>Cần TRẢ lời trước khi điều trị?</vt:lpstr>
      <vt:lpstr>Quản lý đau vú theo chu kỳ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tiếp cận chẩn đoán và quản lí các vấn đề thường gặp của tuyến vú</dc:title>
  <dc:creator>Huynh Vinh Pham Uyen</dc:creator>
  <cp:lastModifiedBy>Ganbatte</cp:lastModifiedBy>
  <cp:revision>10</cp:revision>
  <dcterms:created xsi:type="dcterms:W3CDTF">2021-09-28T01:56:56Z</dcterms:created>
  <dcterms:modified xsi:type="dcterms:W3CDTF">2021-11-27T02:08:20Z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